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70" r:id="rId1"/>
  </p:sldMasterIdLst>
  <p:notesMasterIdLst>
    <p:notesMasterId r:id="rId3"/>
  </p:notesMasterIdLst>
  <p:sldIdLst>
    <p:sldId id="283" r:id="rId2"/>
  </p:sldIdLst>
  <p:sldSz cx="16256000" cy="9144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5790"/>
    <a:srgbClr val="E2382A"/>
    <a:srgbClr val="DC2204"/>
    <a:srgbClr val="DAE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7" autoAdjust="0"/>
    <p:restoredTop sz="86449" autoAdjust="0"/>
  </p:normalViewPr>
  <p:slideViewPr>
    <p:cSldViewPr showGuides="1">
      <p:cViewPr varScale="1">
        <p:scale>
          <a:sx n="71" d="100"/>
          <a:sy n="71" d="100"/>
        </p:scale>
        <p:origin x="84" y="180"/>
      </p:cViewPr>
      <p:guideLst>
        <p:guide orient="horz" pos="2880"/>
        <p:guide pos="5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98" d="100"/>
          <a:sy n="298" d="100"/>
        </p:scale>
        <p:origin x="-1668" y="-1044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150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B38D13-F2F3-44FD-8533-7AD85EC9AAE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02720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38D13-F2F3-44FD-8533-7AD85EC9AAE9}" type="slidenum">
              <a:rPr lang="de-DE" altLang="de-DE" smtClean="0"/>
              <a:pPr/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855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9200" y="2840038"/>
            <a:ext cx="13817600" cy="19605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5790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38400" y="5181600"/>
            <a:ext cx="113792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2B579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2BAC66-668C-41A2-906F-0568A99947D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3065846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175" y="1213520"/>
            <a:ext cx="14398625" cy="8382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6E0D7A-AC6D-40A4-8437-878CA51F081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9931361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2117388" y="1079500"/>
            <a:ext cx="3617912" cy="6337300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60475" y="1079500"/>
            <a:ext cx="10704513" cy="6337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478F36-625B-4031-ABC9-ECBFB50A02E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074526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0475" y="1079500"/>
            <a:ext cx="14398625" cy="838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5790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60475" y="2159000"/>
            <a:ext cx="14474825" cy="5257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5790"/>
                </a:solidFill>
              </a:defRPr>
            </a:lvl1pPr>
            <a:lvl2pPr>
              <a:defRPr>
                <a:solidFill>
                  <a:srgbClr val="2B5790"/>
                </a:solidFill>
              </a:defRPr>
            </a:lvl2pPr>
            <a:lvl3pPr>
              <a:defRPr>
                <a:solidFill>
                  <a:srgbClr val="2B5790"/>
                </a:solidFill>
              </a:defRPr>
            </a:lvl3pPr>
            <a:lvl4pPr>
              <a:defRPr>
                <a:solidFill>
                  <a:srgbClr val="2B5790"/>
                </a:solidFill>
              </a:defRPr>
            </a:lvl4pPr>
            <a:lvl5pPr>
              <a:defRPr>
                <a:solidFill>
                  <a:srgbClr val="2B5790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EB7758-336F-44E4-8A1E-F419F3591E1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7841179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288" y="5875338"/>
            <a:ext cx="13817600" cy="1816100"/>
          </a:xfrm>
          <a:prstGeom prst="rect">
            <a:avLst/>
          </a:prstGeom>
        </p:spPr>
        <p:txBody>
          <a:bodyPr/>
          <a:lstStyle>
            <a:lvl1pPr algn="l">
              <a:defRPr sz="4000" b="1" cap="all">
                <a:solidFill>
                  <a:srgbClr val="2B5790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84288" y="3875088"/>
            <a:ext cx="138176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2B579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038BB5-D709-4043-8219-F9AE5957073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2353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0475" y="1079500"/>
            <a:ext cx="14398625" cy="838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60475" y="2159000"/>
            <a:ext cx="7161213" cy="5257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C00000"/>
                </a:solidFill>
              </a:defRPr>
            </a:lvl1pPr>
            <a:lvl2pPr>
              <a:defRPr sz="2400">
                <a:solidFill>
                  <a:srgbClr val="C00000"/>
                </a:solidFill>
              </a:defRPr>
            </a:lvl2pPr>
            <a:lvl3pPr>
              <a:defRPr sz="2000">
                <a:solidFill>
                  <a:srgbClr val="C00000"/>
                </a:solidFill>
              </a:defRPr>
            </a:lvl3pPr>
            <a:lvl4pPr>
              <a:defRPr sz="1800">
                <a:solidFill>
                  <a:srgbClr val="C00000"/>
                </a:solidFill>
              </a:defRPr>
            </a:lvl4pPr>
            <a:lvl5pPr>
              <a:defRPr sz="1800">
                <a:solidFill>
                  <a:srgbClr val="C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574088" y="2159000"/>
            <a:ext cx="7161212" cy="5257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C00000"/>
                </a:solidFill>
              </a:defRPr>
            </a:lvl1pPr>
            <a:lvl2pPr>
              <a:defRPr sz="2400">
                <a:solidFill>
                  <a:srgbClr val="C00000"/>
                </a:solidFill>
              </a:defRPr>
            </a:lvl2pPr>
            <a:lvl3pPr>
              <a:defRPr sz="2000">
                <a:solidFill>
                  <a:srgbClr val="C00000"/>
                </a:solidFill>
              </a:defRPr>
            </a:lvl3pPr>
            <a:lvl4pPr>
              <a:defRPr sz="1800">
                <a:solidFill>
                  <a:srgbClr val="C00000"/>
                </a:solidFill>
              </a:defRPr>
            </a:lvl4pPr>
            <a:lvl5pPr>
              <a:defRPr sz="1800">
                <a:solidFill>
                  <a:srgbClr val="C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49641A-5F81-4848-B107-D16E770D9C8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0640050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0" y="1259631"/>
            <a:ext cx="14630400" cy="6310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5790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2800" y="2046288"/>
            <a:ext cx="7181850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2B579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12800" y="2900363"/>
            <a:ext cx="7181850" cy="52673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B5790"/>
                </a:solidFill>
              </a:defRPr>
            </a:lvl1pPr>
            <a:lvl2pPr>
              <a:defRPr sz="2000">
                <a:solidFill>
                  <a:srgbClr val="2B5790"/>
                </a:solidFill>
              </a:defRPr>
            </a:lvl2pPr>
            <a:lvl3pPr>
              <a:defRPr sz="1800">
                <a:solidFill>
                  <a:srgbClr val="2B5790"/>
                </a:solidFill>
              </a:defRPr>
            </a:lvl3pPr>
            <a:lvl4pPr>
              <a:defRPr sz="1600">
                <a:solidFill>
                  <a:srgbClr val="2B5790"/>
                </a:solidFill>
              </a:defRPr>
            </a:lvl4pPr>
            <a:lvl5pPr>
              <a:defRPr sz="1600">
                <a:solidFill>
                  <a:srgbClr val="2B579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8258175" y="2046288"/>
            <a:ext cx="7185025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2B579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8258175" y="2900363"/>
            <a:ext cx="7185025" cy="52673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B5790"/>
                </a:solidFill>
              </a:defRPr>
            </a:lvl1pPr>
            <a:lvl2pPr>
              <a:defRPr sz="2000">
                <a:solidFill>
                  <a:srgbClr val="2B5790"/>
                </a:solidFill>
              </a:defRPr>
            </a:lvl2pPr>
            <a:lvl3pPr>
              <a:defRPr sz="1800">
                <a:solidFill>
                  <a:srgbClr val="2B5790"/>
                </a:solidFill>
              </a:defRPr>
            </a:lvl3pPr>
            <a:lvl4pPr>
              <a:defRPr sz="1600">
                <a:solidFill>
                  <a:srgbClr val="2B5790"/>
                </a:solidFill>
              </a:defRPr>
            </a:lvl4pPr>
            <a:lvl5pPr>
              <a:defRPr sz="1600">
                <a:solidFill>
                  <a:srgbClr val="2B579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5736DB-053D-42AC-B12D-7703D83C9C1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5108520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0475" y="1079500"/>
            <a:ext cx="14398625" cy="838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5790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C8BC9B-CFF8-4E6F-9F54-26E0D996AA5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2685058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3B3702-A842-4F52-93E2-B50E5828E81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5467815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0" y="1187624"/>
            <a:ext cx="5348288" cy="72531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B5790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56350" y="1187624"/>
            <a:ext cx="9086850" cy="698006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2B5790"/>
                </a:solidFill>
              </a:defRPr>
            </a:lvl1pPr>
            <a:lvl2pPr>
              <a:defRPr sz="2800">
                <a:solidFill>
                  <a:srgbClr val="2B5790"/>
                </a:solidFill>
              </a:defRPr>
            </a:lvl2pPr>
            <a:lvl3pPr>
              <a:defRPr sz="2400">
                <a:solidFill>
                  <a:srgbClr val="2B5790"/>
                </a:solidFill>
              </a:defRPr>
            </a:lvl3pPr>
            <a:lvl4pPr>
              <a:defRPr sz="2000">
                <a:solidFill>
                  <a:srgbClr val="2B5790"/>
                </a:solidFill>
              </a:defRPr>
            </a:lvl4pPr>
            <a:lvl5pPr>
              <a:defRPr sz="2000">
                <a:solidFill>
                  <a:srgbClr val="2B579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12800" y="1912938"/>
            <a:ext cx="534828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2B579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5C933A-93EA-454B-8669-39571DF1F6D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1906252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113" y="6400800"/>
            <a:ext cx="97536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B5790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186113" y="1259631"/>
            <a:ext cx="9753600" cy="50443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186113" y="7156450"/>
            <a:ext cx="97536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2B579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A1BF87-5AD4-4CE2-9EBD-951CB2153CE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6728182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/>
          </p:cNvSpPr>
          <p:nvPr/>
        </p:nvSpPr>
        <p:spPr bwMode="auto">
          <a:xfrm>
            <a:off x="1295400" y="190500"/>
            <a:ext cx="2346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l" eaLnBrk="1" hangingPunct="1">
              <a:defRPr/>
            </a:pPr>
            <a:r>
              <a:rPr lang="en-US" altLang="de-DE" sz="2000" dirty="0" err="1">
                <a:solidFill>
                  <a:srgbClr val="FFFFFF"/>
                </a:solidFill>
                <a:latin typeface="InterstatePlus-Bold" charset="0"/>
                <a:ea typeface="MS PGothic" pitchFamily="34" charset="-128"/>
                <a:sym typeface="InterstatePlus-Bold" charset="0"/>
              </a:rPr>
              <a:t>Thema</a:t>
            </a:r>
            <a:endParaRPr lang="en-US" altLang="de-DE" sz="1800" dirty="0">
              <a:solidFill>
                <a:srgbClr val="FFFFFF"/>
              </a:solidFill>
              <a:latin typeface="InterstatePlus-Regular" charset="0"/>
              <a:ea typeface="MS PGothic" pitchFamily="34" charset="-128"/>
              <a:sym typeface="InterstatePlus-Regular" charset="0"/>
            </a:endParaRPr>
          </a:p>
          <a:p>
            <a:pPr algn="l" eaLnBrk="1" hangingPunct="1">
              <a:defRPr/>
            </a:pPr>
            <a:endParaRPr lang="en-US" altLang="de-DE" sz="2000" dirty="0">
              <a:solidFill>
                <a:srgbClr val="FFFFFF"/>
              </a:solidFill>
              <a:latin typeface="InterstatePlus-Bold" charset="0"/>
              <a:ea typeface="MS PGothic" pitchFamily="34" charset="-128"/>
              <a:sym typeface="InterstatePlus-Bold" charset="0"/>
            </a:endParaRPr>
          </a:p>
        </p:txBody>
      </p:sp>
      <p:sp>
        <p:nvSpPr>
          <p:cNvPr id="8" name="Rectangle 11"/>
          <p:cNvSpPr>
            <a:spLocks noGrp="1"/>
          </p:cNvSpPr>
          <p:nvPr>
            <p:ph type="sldNum" sz="quarter" idx="4"/>
          </p:nvPr>
        </p:nvSpPr>
        <p:spPr bwMode="auto">
          <a:xfrm>
            <a:off x="12345988" y="8229600"/>
            <a:ext cx="335121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B57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39EA7EE-2063-4C0D-ACE3-3F6203721807}" type="slidenum">
              <a:rPr lang="de-DE" altLang="de-DE"/>
              <a:pPr/>
              <a:t>‹Nr.›</a:t>
            </a:fld>
            <a:endParaRPr lang="de-DE" altLang="de-DE">
              <a:solidFill>
                <a:schemeClr val="bg1"/>
              </a:solidFill>
            </a:endParaRPr>
          </a:p>
        </p:txBody>
      </p:sp>
      <p:pic>
        <p:nvPicPr>
          <p:cNvPr id="9" name="Picture 1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 bwMode="auto">
          <a:xfrm>
            <a:off x="560562" y="7950646"/>
            <a:ext cx="3816000" cy="117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031" name="Gruppieren 9"/>
          <p:cNvGrpSpPr>
            <a:grpSpLocks/>
          </p:cNvGrpSpPr>
          <p:nvPr userDrawn="1"/>
        </p:nvGrpSpPr>
        <p:grpSpPr bwMode="auto">
          <a:xfrm>
            <a:off x="711176" y="247006"/>
            <a:ext cx="14832000" cy="436562"/>
            <a:chOff x="755576" y="691878"/>
            <a:chExt cx="8953946" cy="316800"/>
          </a:xfrm>
        </p:grpSpPr>
        <p:sp>
          <p:nvSpPr>
            <p:cNvPr id="1032" name="Textfeld 10"/>
            <p:cNvSpPr txBox="1">
              <a:spLocks noChangeArrowheads="1"/>
            </p:cNvSpPr>
            <p:nvPr userDrawn="1"/>
          </p:nvSpPr>
          <p:spPr bwMode="auto">
            <a:xfrm>
              <a:off x="755576" y="691878"/>
              <a:ext cx="8953946" cy="316800"/>
            </a:xfrm>
            <a:prstGeom prst="rect">
              <a:avLst/>
            </a:prstGeom>
            <a:solidFill>
              <a:srgbClr val="DC22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36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36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36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36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grpSp>
          <p:nvGrpSpPr>
            <p:cNvPr id="1033" name="Gruppieren 11"/>
            <p:cNvGrpSpPr>
              <a:grpSpLocks/>
            </p:cNvGrpSpPr>
            <p:nvPr userDrawn="1"/>
          </p:nvGrpSpPr>
          <p:grpSpPr bwMode="auto">
            <a:xfrm>
              <a:off x="755576" y="772899"/>
              <a:ext cx="649853" cy="151847"/>
              <a:chOff x="755576" y="772899"/>
              <a:chExt cx="649853" cy="151847"/>
            </a:xfrm>
          </p:grpSpPr>
          <p:cxnSp>
            <p:nvCxnSpPr>
              <p:cNvPr id="14" name="Gerade Verbindung 13"/>
              <p:cNvCxnSpPr/>
              <p:nvPr userDrawn="1"/>
            </p:nvCxnSpPr>
            <p:spPr bwMode="auto">
              <a:xfrm>
                <a:off x="755576" y="849702"/>
                <a:ext cx="649876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14"/>
                      <a:srcRect/>
                      <a:tile tx="0" ty="0" sx="100000" sy="100000" flip="none" algn="tl"/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" name="Gerade Verbindung 14"/>
              <p:cNvCxnSpPr/>
              <p:nvPr userDrawn="1"/>
            </p:nvCxnSpPr>
            <p:spPr bwMode="auto">
              <a:xfrm>
                <a:off x="755576" y="924582"/>
                <a:ext cx="649876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14"/>
                      <a:srcRect/>
                      <a:tile tx="0" ty="0" sx="100000" sy="100000" flip="none" algn="tl"/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" name="Gerade Verbindung 15"/>
              <p:cNvCxnSpPr/>
              <p:nvPr userDrawn="1"/>
            </p:nvCxnSpPr>
            <p:spPr bwMode="auto">
              <a:xfrm>
                <a:off x="755576" y="772518"/>
                <a:ext cx="649876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14"/>
                      <a:srcRect/>
                      <a:tile tx="0" ty="0" sx="100000" sy="100000" flip="none" algn="tl"/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3" name="Rechteck 2"/>
          <p:cNvSpPr/>
          <p:nvPr userDrawn="1"/>
        </p:nvSpPr>
        <p:spPr bwMode="auto">
          <a:xfrm>
            <a:off x="711176" y="971600"/>
            <a:ext cx="14832000" cy="6984776"/>
          </a:xfrm>
          <a:prstGeom prst="rect">
            <a:avLst/>
          </a:prstGeom>
          <a:solidFill>
            <a:srgbClr val="DAEDF7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7767960" y="-25253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pic>
        <p:nvPicPr>
          <p:cNvPr id="13" name="Grafik 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632" y="8100392"/>
            <a:ext cx="2664296" cy="856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488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 spd="slow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>
          <a:solidFill>
            <a:srgbClr val="0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>
          <a:solidFill>
            <a:srgbClr val="000000"/>
          </a:solidFill>
          <a:latin typeface="Arial" panose="020B0604020202020204" pitchFamily="34" charset="0"/>
          <a:ea typeface="ヒラギノ角ゴ ProN W3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>
          <a:solidFill>
            <a:srgbClr val="000000"/>
          </a:solidFill>
          <a:latin typeface="Arial" panose="020B0604020202020204" pitchFamily="34" charset="0"/>
          <a:ea typeface="ヒラギノ角ゴ ProN W3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>
          <a:solidFill>
            <a:srgbClr val="000000"/>
          </a:solidFill>
          <a:latin typeface="Arial" panose="020B0604020202020204" pitchFamily="34" charset="0"/>
          <a:ea typeface="ヒラギノ角ゴ ProN W3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>
          <a:solidFill>
            <a:srgbClr val="000000"/>
          </a:solidFill>
          <a:latin typeface="Arial" panose="020B0604020202020204" pitchFamily="34" charset="0"/>
          <a:ea typeface="ヒラギノ角ゴ ProN W3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>
          <a:solidFill>
            <a:srgbClr val="000000"/>
          </a:solidFill>
          <a:latin typeface="InterstatePlus-Regular" charset="0"/>
          <a:ea typeface="ヒラギノ角ゴ ProN W3" charset="0"/>
          <a:cs typeface="ヒラギノ角ゴ ProN W3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>
          <a:solidFill>
            <a:srgbClr val="000000"/>
          </a:solidFill>
          <a:latin typeface="InterstatePlus-Regular" charset="0"/>
          <a:ea typeface="ヒラギノ角ゴ ProN W3" charset="0"/>
          <a:cs typeface="ヒラギノ角ゴ ProN W3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>
          <a:solidFill>
            <a:srgbClr val="000000"/>
          </a:solidFill>
          <a:latin typeface="InterstatePlus-Regular" charset="0"/>
          <a:ea typeface="ヒラギノ角ゴ ProN W3" charset="0"/>
          <a:cs typeface="ヒラギノ角ゴ ProN W3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>
          <a:solidFill>
            <a:srgbClr val="000000"/>
          </a:solidFill>
          <a:latin typeface="InterstatePlus-Regular" charset="0"/>
          <a:ea typeface="ヒラギノ角ゴ ProN W3" charset="0"/>
          <a:cs typeface="ヒラギノ角ゴ ProN W3" charset="0"/>
        </a:defRPr>
      </a:lvl9pPr>
    </p:titleStyle>
    <p:bodyStyle>
      <a:lvl1pPr marL="889000" indent="-889000" algn="l" rtl="0" eaLnBrk="0" fontAlgn="base" hangingPunct="0">
        <a:lnSpc>
          <a:spcPct val="80000"/>
        </a:lnSpc>
        <a:spcBef>
          <a:spcPts val="2300"/>
        </a:spcBef>
        <a:spcAft>
          <a:spcPct val="0"/>
        </a:spcAft>
        <a:buSzPct val="126000"/>
        <a:defRPr sz="3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651000" indent="-571500" algn="l" rtl="0" eaLnBrk="0" fontAlgn="base" hangingPunct="0">
        <a:lnSpc>
          <a:spcPct val="80000"/>
        </a:lnSpc>
        <a:spcBef>
          <a:spcPts val="2300"/>
        </a:spcBef>
        <a:spcAft>
          <a:spcPct val="0"/>
        </a:spcAft>
        <a:buSzPct val="126000"/>
        <a:buFont typeface="Times" panose="02020603050405020304" pitchFamily="18" charset="0"/>
        <a:buChar char="•"/>
        <a:defRPr sz="3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413000" indent="-571500" algn="l" rtl="0" eaLnBrk="0" fontAlgn="base" hangingPunct="0">
        <a:lnSpc>
          <a:spcPct val="80000"/>
        </a:lnSpc>
        <a:spcBef>
          <a:spcPts val="2300"/>
        </a:spcBef>
        <a:spcAft>
          <a:spcPct val="0"/>
        </a:spcAft>
        <a:buSzPct val="126000"/>
        <a:buFont typeface="Times" panose="02020603050405020304" pitchFamily="18" charset="0"/>
        <a:buChar char="•"/>
        <a:defRPr sz="3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175000" indent="-571500" algn="l" rtl="0" eaLnBrk="0" fontAlgn="base" hangingPunct="0">
        <a:lnSpc>
          <a:spcPct val="80000"/>
        </a:lnSpc>
        <a:spcBef>
          <a:spcPts val="2300"/>
        </a:spcBef>
        <a:spcAft>
          <a:spcPct val="0"/>
        </a:spcAft>
        <a:buSzPct val="126000"/>
        <a:buFont typeface="Times" panose="02020603050405020304" pitchFamily="18" charset="0"/>
        <a:buChar char="•"/>
        <a:defRPr sz="3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937000" indent="-571500" algn="l" rtl="0" eaLnBrk="0" fontAlgn="base" hangingPunct="0">
        <a:lnSpc>
          <a:spcPct val="80000"/>
        </a:lnSpc>
        <a:spcBef>
          <a:spcPts val="2300"/>
        </a:spcBef>
        <a:spcAft>
          <a:spcPct val="0"/>
        </a:spcAft>
        <a:buSzPct val="126000"/>
        <a:buFont typeface="Times" panose="02020603050405020304" pitchFamily="18" charset="0"/>
        <a:buChar char="•"/>
        <a:defRPr sz="3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4394200" indent="-571500" algn="l" rtl="0" fontAlgn="base">
        <a:lnSpc>
          <a:spcPct val="80000"/>
        </a:lnSpc>
        <a:spcBef>
          <a:spcPts val="2300"/>
        </a:spcBef>
        <a:spcAft>
          <a:spcPct val="0"/>
        </a:spcAft>
        <a:buSzPct val="126000"/>
        <a:buFont typeface="Times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6pPr>
      <a:lvl7pPr marL="4851400" indent="-571500" algn="l" rtl="0" fontAlgn="base">
        <a:lnSpc>
          <a:spcPct val="80000"/>
        </a:lnSpc>
        <a:spcBef>
          <a:spcPts val="2300"/>
        </a:spcBef>
        <a:spcAft>
          <a:spcPct val="0"/>
        </a:spcAft>
        <a:buSzPct val="126000"/>
        <a:buFont typeface="Times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7pPr>
      <a:lvl8pPr marL="5308600" indent="-571500" algn="l" rtl="0" fontAlgn="base">
        <a:lnSpc>
          <a:spcPct val="80000"/>
        </a:lnSpc>
        <a:spcBef>
          <a:spcPts val="2300"/>
        </a:spcBef>
        <a:spcAft>
          <a:spcPct val="0"/>
        </a:spcAft>
        <a:buSzPct val="126000"/>
        <a:buFont typeface="Times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8pPr>
      <a:lvl9pPr marL="5765800" indent="-571500" algn="l" rtl="0" fontAlgn="base">
        <a:lnSpc>
          <a:spcPct val="80000"/>
        </a:lnSpc>
        <a:spcBef>
          <a:spcPts val="2300"/>
        </a:spcBef>
        <a:spcAft>
          <a:spcPct val="0"/>
        </a:spcAft>
        <a:buSzPct val="126000"/>
        <a:buFont typeface="Times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5F5DADE8-99AF-46E2-9CEC-B981B7ABCC6F}"/>
              </a:ext>
            </a:extLst>
          </p:cNvPr>
          <p:cNvSpPr txBox="1">
            <a:spLocks/>
          </p:cNvSpPr>
          <p:nvPr/>
        </p:nvSpPr>
        <p:spPr>
          <a:xfrm>
            <a:off x="794979" y="7355003"/>
            <a:ext cx="14660016" cy="618091"/>
          </a:xfrm>
          <a:prstGeom prst="rect">
            <a:avLst/>
          </a:prstGeom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2B579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000000"/>
                </a:solidFill>
                <a:latin typeface="InterstatePlus-Regular" charset="0"/>
                <a:ea typeface="ヒラギノ角ゴ ProN W3" charset="0"/>
                <a:cs typeface="ヒラギノ角ゴ ProN W3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000000"/>
                </a:solidFill>
                <a:latin typeface="InterstatePlus-Regular" charset="0"/>
                <a:ea typeface="ヒラギノ角ゴ ProN W3" charset="0"/>
                <a:cs typeface="ヒラギノ角ゴ ProN W3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000000"/>
                </a:solidFill>
                <a:latin typeface="InterstatePlus-Regular" charset="0"/>
                <a:ea typeface="ヒラギノ角ゴ ProN W3" charset="0"/>
                <a:cs typeface="ヒラギノ角ゴ ProN W3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000000"/>
                </a:solidFill>
                <a:latin typeface="InterstatePlus-Regular" charset="0"/>
                <a:ea typeface="ヒラギノ角ゴ ProN W3" charset="0"/>
                <a:cs typeface="ヒラギノ角ゴ ProN W3" charset="0"/>
              </a:defRPr>
            </a:lvl9pPr>
          </a:lstStyle>
          <a:p>
            <a:r>
              <a:rPr lang="de-DE" sz="2400" kern="0" dirty="0"/>
              <a:t>Registration </a:t>
            </a:r>
            <a:r>
              <a:rPr lang="de-DE" sz="2400" kern="0" dirty="0" err="1"/>
              <a:t>is</a:t>
            </a:r>
            <a:r>
              <a:rPr lang="de-DE" sz="2400" kern="0" dirty="0"/>
              <a:t> open </a:t>
            </a:r>
            <a:r>
              <a:rPr lang="de-DE" sz="2400" kern="0" dirty="0" err="1"/>
              <a:t>until</a:t>
            </a:r>
            <a:r>
              <a:rPr lang="de-DE" sz="2400" kern="0" dirty="0"/>
              <a:t> 4th June 2021. </a:t>
            </a:r>
            <a:r>
              <a:rPr lang="de-DE" sz="2400" kern="0" dirty="0" err="1"/>
              <a:t>Please</a:t>
            </a:r>
            <a:r>
              <a:rPr lang="de-DE" sz="2400" kern="0" dirty="0"/>
              <a:t> send an </a:t>
            </a:r>
            <a:r>
              <a:rPr lang="de-DE" sz="2400" kern="0" dirty="0" err="1"/>
              <a:t>e-mail</a:t>
            </a:r>
            <a:r>
              <a:rPr lang="de-DE" sz="2400" kern="0" dirty="0"/>
              <a:t> </a:t>
            </a:r>
            <a:r>
              <a:rPr lang="de-DE" sz="2400" kern="0" dirty="0" err="1"/>
              <a:t>to</a:t>
            </a:r>
            <a:r>
              <a:rPr lang="de-DE" sz="2400" kern="0" dirty="0"/>
              <a:t> bodys@evh-bochum.de</a:t>
            </a:r>
          </a:p>
        </p:txBody>
      </p:sp>
      <p:sp>
        <p:nvSpPr>
          <p:cNvPr id="4" name="Textplatzhalter 3" descr="Foto zeigt Claudia Harris Coveney.">
            <a:extLst>
              <a:ext uri="{FF2B5EF4-FFF2-40B4-BE49-F238E27FC236}">
                <a16:creationId xmlns:a16="http://schemas.microsoft.com/office/drawing/2014/main" id="{06F12F1C-EB28-4B59-8300-EF1AE0C6F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27601" y="2195736"/>
            <a:ext cx="10513168" cy="5000078"/>
          </a:xfrm>
        </p:spPr>
        <p:txBody>
          <a:bodyPr/>
          <a:lstStyle/>
          <a:p>
            <a:r>
              <a:rPr lang="de-DE" sz="2800" b="1" dirty="0"/>
              <a:t>Tuesday, 8th June 2021, 10:30-11:30 Uhr via Zoom 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cs typeface="Times New Roman" panose="02020603050405020304" pitchFamily="18" charset="0"/>
              </a:rPr>
              <a:t>In her research, Maria Gomez-Carrillo focuses on participatory research methodologies with persons with disabilities. She is doing two small co-researched projects in Spain, one with autistic women and one with persons with intellectual disabilities. Her research interests are access to justice, participation and equality. 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cs typeface="Times New Roman" panose="02020603050405020304" pitchFamily="18" charset="0"/>
              </a:rPr>
              <a:t>Maria Gomez-Carrillo </a:t>
            </a:r>
            <a:r>
              <a:rPr lang="de-DE" sz="2400" dirty="0" err="1">
                <a:cs typeface="Times New Roman" panose="02020603050405020304" pitchFamily="18" charset="0"/>
              </a:rPr>
              <a:t>is</a:t>
            </a:r>
            <a:r>
              <a:rPr lang="de-DE" sz="2400" dirty="0">
                <a:cs typeface="Times New Roman" panose="02020603050405020304" pitchFamily="18" charset="0"/>
              </a:rPr>
              <a:t> a PhD </a:t>
            </a:r>
            <a:r>
              <a:rPr lang="de-DE" sz="2400" dirty="0" err="1">
                <a:cs typeface="Times New Roman" panose="02020603050405020304" pitchFamily="18" charset="0"/>
              </a:rPr>
              <a:t>candidate</a:t>
            </a:r>
            <a:r>
              <a:rPr lang="de-DE" sz="2400" dirty="0"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cs typeface="Times New Roman" panose="02020603050405020304" pitchFamily="18" charset="0"/>
              </a:rPr>
              <a:t>of</a:t>
            </a:r>
            <a:r>
              <a:rPr lang="de-DE" sz="2400" dirty="0">
                <a:cs typeface="Times New Roman" panose="02020603050405020304" pitchFamily="18" charset="0"/>
              </a:rPr>
              <a:t> BODYS in </a:t>
            </a:r>
            <a:r>
              <a:rPr lang="de-DE" sz="2400" dirty="0" err="1">
                <a:cs typeface="Times New Roman" panose="02020603050405020304" pitchFamily="18" charset="0"/>
              </a:rPr>
              <a:t>the</a:t>
            </a:r>
            <a:r>
              <a:rPr lang="de-DE" sz="2400" dirty="0">
                <a:cs typeface="Times New Roman" panose="02020603050405020304" pitchFamily="18" charset="0"/>
              </a:rPr>
              <a:t> DARE </a:t>
            </a:r>
            <a:r>
              <a:rPr lang="de-DE" sz="2400" dirty="0" err="1">
                <a:cs typeface="Times New Roman" panose="02020603050405020304" pitchFamily="18" charset="0"/>
              </a:rPr>
              <a:t>project</a:t>
            </a:r>
            <a:r>
              <a:rPr lang="de-DE" sz="2400" dirty="0">
                <a:cs typeface="Times New Roman" panose="02020603050405020304" pitchFamily="18" charset="0"/>
              </a:rPr>
              <a:t>. DARE – Disability </a:t>
            </a:r>
            <a:r>
              <a:rPr lang="de-DE" sz="2400" dirty="0" err="1">
                <a:cs typeface="Times New Roman" panose="02020603050405020304" pitchFamily="18" charset="0"/>
              </a:rPr>
              <a:t>Advocacy</a:t>
            </a:r>
            <a:r>
              <a:rPr lang="de-DE" sz="2400" dirty="0">
                <a:cs typeface="Times New Roman" panose="02020603050405020304" pitchFamily="18" charset="0"/>
              </a:rPr>
              <a:t> Research in Europe – </a:t>
            </a:r>
            <a:r>
              <a:rPr lang="de-DE" sz="2400" dirty="0" err="1">
                <a:cs typeface="Times New Roman" panose="02020603050405020304" pitchFamily="18" charset="0"/>
              </a:rPr>
              <a:t>is</a:t>
            </a:r>
            <a:r>
              <a:rPr lang="de-DE" sz="2400" dirty="0">
                <a:cs typeface="Times New Roman" panose="02020603050405020304" pitchFamily="18" charset="0"/>
              </a:rPr>
              <a:t> a Europe-</a:t>
            </a:r>
            <a:r>
              <a:rPr lang="de-DE" sz="2400" dirty="0" err="1">
                <a:cs typeface="Times New Roman" panose="02020603050405020304" pitchFamily="18" charset="0"/>
              </a:rPr>
              <a:t>wide</a:t>
            </a:r>
            <a:r>
              <a:rPr lang="de-DE" sz="2400" dirty="0"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cs typeface="Times New Roman" panose="02020603050405020304" pitchFamily="18" charset="0"/>
              </a:rPr>
              <a:t>training</a:t>
            </a:r>
            <a:r>
              <a:rPr lang="de-DE" sz="2400" dirty="0">
                <a:cs typeface="Times New Roman" panose="02020603050405020304" pitchFamily="18" charset="0"/>
              </a:rPr>
              <a:t> network </a:t>
            </a:r>
            <a:r>
              <a:rPr lang="de-DE" sz="2400" dirty="0" err="1">
                <a:cs typeface="Times New Roman" panose="02020603050405020304" pitchFamily="18" charset="0"/>
              </a:rPr>
              <a:t>for</a:t>
            </a:r>
            <a:r>
              <a:rPr lang="de-DE" sz="2400" dirty="0"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cs typeface="Times New Roman" panose="02020603050405020304" pitchFamily="18" charset="0"/>
              </a:rPr>
              <a:t>early</a:t>
            </a:r>
            <a:r>
              <a:rPr lang="de-DE" sz="2400" dirty="0"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cs typeface="Times New Roman" panose="02020603050405020304" pitchFamily="18" charset="0"/>
              </a:rPr>
              <a:t>career</a:t>
            </a:r>
            <a:r>
              <a:rPr lang="de-DE" sz="2400" dirty="0"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cs typeface="Times New Roman" panose="02020603050405020304" pitchFamily="18" charset="0"/>
              </a:rPr>
              <a:t>researchers</a:t>
            </a:r>
            <a:r>
              <a:rPr lang="de-DE" sz="2400" dirty="0">
                <a:cs typeface="Times New Roman" panose="02020603050405020304" pitchFamily="18" charset="0"/>
              </a:rPr>
              <a:t> in </a:t>
            </a:r>
            <a:r>
              <a:rPr lang="de-DE" sz="2400" dirty="0" err="1">
                <a:cs typeface="Times New Roman" panose="02020603050405020304" pitchFamily="18" charset="0"/>
              </a:rPr>
              <a:t>the</a:t>
            </a:r>
            <a:r>
              <a:rPr lang="de-DE" sz="2400" dirty="0"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cs typeface="Times New Roman" panose="02020603050405020304" pitchFamily="18" charset="0"/>
              </a:rPr>
              <a:t>field</a:t>
            </a:r>
            <a:r>
              <a:rPr lang="de-DE" sz="2400" dirty="0"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cs typeface="Times New Roman" panose="02020603050405020304" pitchFamily="18" charset="0"/>
              </a:rPr>
              <a:t>of</a:t>
            </a:r>
            <a:r>
              <a:rPr lang="de-DE" sz="2400" dirty="0"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cs typeface="Times New Roman" panose="02020603050405020304" pitchFamily="18" charset="0"/>
              </a:rPr>
              <a:t>disability</a:t>
            </a:r>
            <a:r>
              <a:rPr lang="de-DE" sz="2400" dirty="0"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cs typeface="Times New Roman" panose="02020603050405020304" pitchFamily="18" charset="0"/>
              </a:rPr>
              <a:t>rights</a:t>
            </a:r>
            <a:r>
              <a:rPr lang="de-DE" sz="2400" dirty="0">
                <a:cs typeface="Times New Roman" panose="02020603050405020304" pitchFamily="18" charset="0"/>
              </a:rPr>
              <a:t>, </a:t>
            </a:r>
            <a:r>
              <a:rPr lang="de-DE" sz="2400" dirty="0" err="1">
                <a:cs typeface="Times New Roman" panose="02020603050405020304" pitchFamily="18" charset="0"/>
              </a:rPr>
              <a:t>funded</a:t>
            </a:r>
            <a:r>
              <a:rPr lang="de-DE" sz="2400" dirty="0">
                <a:cs typeface="Times New Roman" panose="02020603050405020304" pitchFamily="18" charset="0"/>
              </a:rPr>
              <a:t> by </a:t>
            </a:r>
            <a:r>
              <a:rPr lang="de-DE" sz="2400" dirty="0" err="1">
                <a:cs typeface="Times New Roman" panose="02020603050405020304" pitchFamily="18" charset="0"/>
              </a:rPr>
              <a:t>the</a:t>
            </a:r>
            <a:r>
              <a:rPr lang="de-DE" sz="2400" dirty="0">
                <a:cs typeface="Times New Roman" panose="02020603050405020304" pitchFamily="18" charset="0"/>
              </a:rPr>
              <a:t> Marie Curie </a:t>
            </a:r>
            <a:r>
              <a:rPr lang="de-DE" sz="2400" dirty="0" err="1">
                <a:cs typeface="Times New Roman" panose="02020603050405020304" pitchFamily="18" charset="0"/>
              </a:rPr>
              <a:t>Program</a:t>
            </a:r>
            <a:r>
              <a:rPr lang="de-DE" sz="2400" dirty="0"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cs typeface="Times New Roman" panose="02020603050405020304" pitchFamily="18" charset="0"/>
              </a:rPr>
              <a:t>of</a:t>
            </a:r>
            <a:r>
              <a:rPr lang="de-DE" sz="2400" dirty="0"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cs typeface="Times New Roman" panose="02020603050405020304" pitchFamily="18" charset="0"/>
              </a:rPr>
              <a:t>the</a:t>
            </a:r>
            <a:r>
              <a:rPr lang="de-DE" sz="2400" dirty="0">
                <a:cs typeface="Times New Roman" panose="02020603050405020304" pitchFamily="18" charset="0"/>
              </a:rPr>
              <a:t> European </a:t>
            </a:r>
            <a:r>
              <a:rPr lang="de-DE" sz="2400" dirty="0" err="1">
                <a:cs typeface="Times New Roman" panose="02020603050405020304" pitchFamily="18" charset="0"/>
              </a:rPr>
              <a:t>Commission</a:t>
            </a:r>
            <a:r>
              <a:rPr lang="de-DE" sz="2400" dirty="0">
                <a:cs typeface="Times New Roman" panose="02020603050405020304" pitchFamily="18" charset="0"/>
              </a:rPr>
              <a:t>. </a:t>
            </a:r>
            <a:r>
              <a:rPr lang="de-DE" sz="2400" dirty="0" err="1">
                <a:cs typeface="Times New Roman" panose="02020603050405020304" pitchFamily="18" charset="0"/>
              </a:rPr>
              <a:t>Within</a:t>
            </a:r>
            <a:r>
              <a:rPr lang="de-DE" sz="2400" dirty="0">
                <a:cs typeface="Times New Roman" panose="02020603050405020304" pitchFamily="18" charset="0"/>
              </a:rPr>
              <a:t> DARE, Maria Gomez-</a:t>
            </a:r>
            <a:r>
              <a:rPr lang="de-DE" sz="2400" dirty="0" err="1">
                <a:cs typeface="Times New Roman" panose="02020603050405020304" pitchFamily="18" charset="0"/>
              </a:rPr>
              <a:t>Carillo</a:t>
            </a:r>
            <a:r>
              <a:rPr lang="de-DE" sz="2400" dirty="0"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cs typeface="Times New Roman" panose="02020603050405020304" pitchFamily="18" charset="0"/>
              </a:rPr>
              <a:t>is</a:t>
            </a:r>
            <a:r>
              <a:rPr lang="de-DE" sz="2400" dirty="0"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cs typeface="Times New Roman" panose="02020603050405020304" pitchFamily="18" charset="0"/>
              </a:rPr>
              <a:t>based</a:t>
            </a:r>
            <a:r>
              <a:rPr lang="de-DE" sz="2400" dirty="0">
                <a:cs typeface="Times New Roman" panose="02020603050405020304" pitchFamily="18" charset="0"/>
              </a:rPr>
              <a:t> at </a:t>
            </a:r>
            <a:r>
              <a:rPr lang="en-US" sz="2400" dirty="0">
                <a:cs typeface="Times New Roman" panose="02020603050405020304" pitchFamily="18" charset="0"/>
              </a:rPr>
              <a:t>the University of Lisbon. </a:t>
            </a:r>
            <a:endParaRPr lang="de-DE" sz="2400" dirty="0">
              <a:cs typeface="Times New Roman" panose="02020603050405020304" pitchFamily="18" charset="0"/>
            </a:endParaRPr>
          </a:p>
        </p:txBody>
      </p:sp>
      <p:pic>
        <p:nvPicPr>
          <p:cNvPr id="7" name="Inhaltsplatzhalter 6" descr="Picture of Maria Gomez-Carillo">
            <a:extLst>
              <a:ext uri="{FF2B5EF4-FFF2-40B4-BE49-F238E27FC236}">
                <a16:creationId xmlns:a16="http://schemas.microsoft.com/office/drawing/2014/main" id="{C565929D-00BA-494D-8646-E67F40B4C0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/>
        </p:blipFill>
        <p:spPr>
          <a:xfrm>
            <a:off x="927200" y="2195736"/>
            <a:ext cx="3324519" cy="5000078"/>
          </a:xfr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4BC1C9A-7468-4AF2-8BD7-A129F357F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978" y="1022763"/>
            <a:ext cx="14660016" cy="794139"/>
          </a:xfrm>
        </p:spPr>
        <p:txBody>
          <a:bodyPr/>
          <a:lstStyle/>
          <a:p>
            <a:r>
              <a:rPr lang="de-DE" sz="3200" dirty="0"/>
              <a:t>Guest </a:t>
            </a:r>
            <a:r>
              <a:rPr lang="de-DE" sz="3200" dirty="0" err="1"/>
              <a:t>lecture</a:t>
            </a:r>
            <a:r>
              <a:rPr lang="de-DE" sz="3200" dirty="0"/>
              <a:t> by </a:t>
            </a:r>
            <a:r>
              <a:rPr lang="en-US" sz="3200" dirty="0">
                <a:cs typeface="Times New Roman" panose="02020603050405020304" pitchFamily="18" charset="0"/>
              </a:rPr>
              <a:t>Maria Gomez-Carrillo</a:t>
            </a:r>
            <a:r>
              <a:rPr lang="en-US" sz="3200" b="1" dirty="0"/>
              <a:t> </a:t>
            </a:r>
            <a:r>
              <a:rPr lang="en-US" sz="3200" dirty="0"/>
              <a:t>on „</a:t>
            </a:r>
            <a:r>
              <a:rPr lang="en-GB" sz="3200" dirty="0"/>
              <a:t>Discrimination in Research”</a:t>
            </a:r>
            <a:r>
              <a:rPr lang="en-US" sz="3200" dirty="0"/>
              <a:t>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722002377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utrale Präsentationsfolie">
  <a:themeElements>
    <a:clrScheme name="EvH Farben">
      <a:dk1>
        <a:srgbClr val="2F54A7"/>
      </a:dk1>
      <a:lt1>
        <a:srgbClr val="FFFFFF"/>
      </a:lt1>
      <a:dk2>
        <a:srgbClr val="FFFFFF"/>
      </a:dk2>
      <a:lt2>
        <a:srgbClr val="DBEEF7"/>
      </a:lt2>
      <a:accent1>
        <a:srgbClr val="F0BB7B"/>
      </a:accent1>
      <a:accent2>
        <a:srgbClr val="B10013"/>
      </a:accent2>
      <a:accent3>
        <a:srgbClr val="FFFFFF"/>
      </a:accent3>
      <a:accent4>
        <a:srgbClr val="DADADA"/>
      </a:accent4>
      <a:accent5>
        <a:srgbClr val="AABADB"/>
      </a:accent5>
      <a:accent6>
        <a:srgbClr val="A00010"/>
      </a:accent6>
      <a:hlink>
        <a:srgbClr val="E78F24"/>
      </a:hlink>
      <a:folHlink>
        <a:srgbClr val="042D51"/>
      </a:folHlink>
    </a:clrScheme>
    <a:fontScheme name="Vorlage mit Bild">
      <a:majorFont>
        <a:latin typeface="InterstatePlus-Regular"/>
        <a:ea typeface="ヒラギノ角ゴ ProN W3"/>
        <a:cs typeface="ヒラギノ角ゴ ProN W3"/>
      </a:majorFont>
      <a:minorFont>
        <a:latin typeface="InterstatePlus-Regular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Vorlage mit Bild 1">
        <a:dk1>
          <a:srgbClr val="FFFFFF"/>
        </a:dk1>
        <a:lt1>
          <a:srgbClr val="FFFFFF"/>
        </a:lt1>
        <a:dk2>
          <a:srgbClr val="FFFFFF"/>
        </a:dk2>
        <a:lt2>
          <a:srgbClr val="042C4E"/>
        </a:lt2>
        <a:accent1>
          <a:srgbClr val="0A6CBD"/>
        </a:accent1>
        <a:accent2>
          <a:srgbClr val="B10013"/>
        </a:accent2>
        <a:accent3>
          <a:srgbClr val="FFFFFF"/>
        </a:accent3>
        <a:accent4>
          <a:srgbClr val="DADADA"/>
        </a:accent4>
        <a:accent5>
          <a:srgbClr val="AABADB"/>
        </a:accent5>
        <a:accent6>
          <a:srgbClr val="A00010"/>
        </a:accent6>
        <a:hlink>
          <a:srgbClr val="E78F24"/>
        </a:hlink>
        <a:folHlink>
          <a:srgbClr val="042D5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151</Words>
  <Characters>0</Characters>
  <Application>Microsoft Office PowerPoint</Application>
  <PresentationFormat>Benutzerdefiniert</PresentationFormat>
  <Lines>0</Lines>
  <Paragraphs>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Gill Sans</vt:lpstr>
      <vt:lpstr>InterstatePlus-Bold</vt:lpstr>
      <vt:lpstr>InterstatePlus-Regular</vt:lpstr>
      <vt:lpstr>Times</vt:lpstr>
      <vt:lpstr>neutrale Präsentationsfolie</vt:lpstr>
      <vt:lpstr>Guest lecture by Maria Gomez-Carrillo on „Discrimination in Research”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Martina Niepel</dc:creator>
  <cp:lastModifiedBy>Franziska Witzmann</cp:lastModifiedBy>
  <cp:revision>205</cp:revision>
  <dcterms:modified xsi:type="dcterms:W3CDTF">2021-05-05T11:52:17Z</dcterms:modified>
</cp:coreProperties>
</file>