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70" r:id="rId1"/>
  </p:sldMasterIdLst>
  <p:notesMasterIdLst>
    <p:notesMasterId r:id="rId3"/>
  </p:notesMasterIdLst>
  <p:sldIdLst>
    <p:sldId id="283" r:id="rId2"/>
  </p:sldIdLst>
  <p:sldSz cx="16256000" cy="9144000"/>
  <p:notesSz cx="6858000" cy="9144000"/>
  <p:defaultTextStyle>
    <a:defPPr>
      <a:defRPr lang="en-US"/>
    </a:defPPr>
    <a:lvl1pPr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1pPr>
    <a:lvl2pPr marL="4572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2pPr>
    <a:lvl3pPr marL="9144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3pPr>
    <a:lvl4pPr marL="13716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4pPr>
    <a:lvl5pPr marL="18288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5pPr>
    <a:lvl6pPr marL="2286000" algn="l" defTabSz="914400" rtl="0" eaLnBrk="1" latinLnBrk="0" hangingPunct="1">
      <a:defRPr sz="3600" kern="1200">
        <a:solidFill>
          <a:srgbClr val="000000"/>
        </a:solidFill>
        <a:latin typeface="Gill Sans" charset="0"/>
        <a:ea typeface="ヒラギノ角ゴ ProN W3" charset="-128"/>
        <a:cs typeface="+mn-cs"/>
        <a:sym typeface="Gill Sans" charset="0"/>
      </a:defRPr>
    </a:lvl6pPr>
    <a:lvl7pPr marL="2743200" algn="l" defTabSz="914400" rtl="0" eaLnBrk="1" latinLnBrk="0" hangingPunct="1">
      <a:defRPr sz="3600" kern="1200">
        <a:solidFill>
          <a:srgbClr val="000000"/>
        </a:solidFill>
        <a:latin typeface="Gill Sans" charset="0"/>
        <a:ea typeface="ヒラギノ角ゴ ProN W3" charset="-128"/>
        <a:cs typeface="+mn-cs"/>
        <a:sym typeface="Gill Sans" charset="0"/>
      </a:defRPr>
    </a:lvl7pPr>
    <a:lvl8pPr marL="3200400" algn="l" defTabSz="914400" rtl="0" eaLnBrk="1" latinLnBrk="0" hangingPunct="1">
      <a:defRPr sz="3600" kern="1200">
        <a:solidFill>
          <a:srgbClr val="000000"/>
        </a:solidFill>
        <a:latin typeface="Gill Sans" charset="0"/>
        <a:ea typeface="ヒラギノ角ゴ ProN W3" charset="-128"/>
        <a:cs typeface="+mn-cs"/>
        <a:sym typeface="Gill Sans" charset="0"/>
      </a:defRPr>
    </a:lvl8pPr>
    <a:lvl9pPr marL="3657600" algn="l" defTabSz="914400" rtl="0" eaLnBrk="1" latinLnBrk="0" hangingPunct="1">
      <a:defRPr sz="3600" kern="1200">
        <a:solidFill>
          <a:srgbClr val="000000"/>
        </a:solidFill>
        <a:latin typeface="Gill Sans" charset="0"/>
        <a:ea typeface="ヒラギノ角ゴ ProN W3" charset="-128"/>
        <a:cs typeface="+mn-cs"/>
        <a:sym typeface="Gill Sans" charset="0"/>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5790"/>
    <a:srgbClr val="E2382A"/>
    <a:srgbClr val="DC2204"/>
    <a:srgbClr val="DAED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7" autoAdjust="0"/>
    <p:restoredTop sz="86449" autoAdjust="0"/>
  </p:normalViewPr>
  <p:slideViewPr>
    <p:cSldViewPr showGuides="1">
      <p:cViewPr varScale="1">
        <p:scale>
          <a:sx n="52" d="100"/>
          <a:sy n="52" d="100"/>
        </p:scale>
        <p:origin x="102" y="750"/>
      </p:cViewPr>
      <p:guideLst>
        <p:guide orient="horz" pos="2880"/>
        <p:guide pos="5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98" d="100"/>
          <a:sy n="298" d="100"/>
        </p:scale>
        <p:origin x="-1668" y="-1044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a:defRPr sz="1200">
                <a:ea typeface="ヒラギノ角ゴ ProN W3" charset="0"/>
                <a:cs typeface="ヒラギノ角ゴ ProN W3" charset="0"/>
              </a:defRPr>
            </a:lvl1pPr>
          </a:lstStyle>
          <a:p>
            <a:pPr>
              <a:defRPr/>
            </a:pPr>
            <a:endParaRPr lang="de-DE"/>
          </a:p>
        </p:txBody>
      </p:sp>
      <p:sp>
        <p:nvSpPr>
          <p:cNvPr id="6147" name="Rectangle 3"/>
          <p:cNvSpPr>
            <a:spLocks noGrp="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ea typeface="ヒラギノ角ゴ ProN W3" charset="0"/>
                <a:cs typeface="ヒラギノ角ゴ ProN W3" charset="0"/>
              </a:defRPr>
            </a:lvl1pPr>
          </a:lstStyle>
          <a:p>
            <a:pPr>
              <a:defRPr/>
            </a:pPr>
            <a:endParaRPr lang="de-DE"/>
          </a:p>
        </p:txBody>
      </p:sp>
      <p:sp>
        <p:nvSpPr>
          <p:cNvPr id="614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6149" name="Rectangle 5"/>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150" name="Rectangle 6"/>
          <p:cNvSpPr>
            <a:spLocks noGrp="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l">
              <a:defRPr sz="1200">
                <a:ea typeface="ヒラギノ角ゴ ProN W3" charset="0"/>
                <a:cs typeface="ヒラギノ角ゴ ProN W3" charset="0"/>
              </a:defRPr>
            </a:lvl1pPr>
          </a:lstStyle>
          <a:p>
            <a:pPr>
              <a:defRPr/>
            </a:pPr>
            <a:endParaRPr lang="de-DE"/>
          </a:p>
        </p:txBody>
      </p:sp>
      <p:sp>
        <p:nvSpPr>
          <p:cNvPr id="6151" name="Rectangle 7"/>
          <p:cNvSpPr>
            <a:spLocks noGrp="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F5B38D13-F2F3-44FD-8533-7AD85EC9AAE9}" type="slidenum">
              <a:rPr lang="de-DE" altLang="de-DE"/>
              <a:pPr/>
              <a:t>‹Nr.›</a:t>
            </a:fld>
            <a:endParaRPr lang="de-DE" altLang="de-DE"/>
          </a:p>
        </p:txBody>
      </p:sp>
    </p:spTree>
    <p:extLst>
      <p:ext uri="{BB962C8B-B14F-4D97-AF65-F5344CB8AC3E}">
        <p14:creationId xmlns:p14="http://schemas.microsoft.com/office/powerpoint/2010/main" val="11027202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5B38D13-F2F3-44FD-8533-7AD85EC9AAE9}" type="slidenum">
              <a:rPr lang="de-DE" altLang="de-DE" smtClean="0"/>
              <a:pPr/>
              <a:t>1</a:t>
            </a:fld>
            <a:endParaRPr lang="de-DE" altLang="de-DE"/>
          </a:p>
        </p:txBody>
      </p:sp>
    </p:spTree>
    <p:extLst>
      <p:ext uri="{BB962C8B-B14F-4D97-AF65-F5344CB8AC3E}">
        <p14:creationId xmlns:p14="http://schemas.microsoft.com/office/powerpoint/2010/main" val="116855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19200" y="2840038"/>
            <a:ext cx="13817600" cy="1960562"/>
          </a:xfrm>
          <a:prstGeom prst="rect">
            <a:avLst/>
          </a:prstGeom>
        </p:spPr>
        <p:txBody>
          <a:bodyPr/>
          <a:lstStyle>
            <a:lvl1pPr>
              <a:defRPr>
                <a:solidFill>
                  <a:srgbClr val="2B5790"/>
                </a:solidFill>
              </a:defRPr>
            </a:lvl1pPr>
          </a:lstStyle>
          <a:p>
            <a:r>
              <a:rPr lang="de-DE" dirty="0"/>
              <a:t>Mastertitelformat bearbeiten</a:t>
            </a:r>
          </a:p>
        </p:txBody>
      </p:sp>
      <p:sp>
        <p:nvSpPr>
          <p:cNvPr id="3" name="Untertitel 2"/>
          <p:cNvSpPr>
            <a:spLocks noGrp="1"/>
          </p:cNvSpPr>
          <p:nvPr>
            <p:ph type="subTitle" idx="1"/>
          </p:nvPr>
        </p:nvSpPr>
        <p:spPr>
          <a:xfrm>
            <a:off x="2438400" y="5181600"/>
            <a:ext cx="11379200" cy="2336800"/>
          </a:xfrm>
          <a:prstGeom prst="rect">
            <a:avLst/>
          </a:prstGeom>
        </p:spPr>
        <p:txBody>
          <a:bodyPr/>
          <a:lstStyle>
            <a:lvl1pPr marL="0" indent="0" algn="ctr">
              <a:buNone/>
              <a:defRPr>
                <a:solidFill>
                  <a:srgbClr val="2B5790"/>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Master-Untertitelformat bearbeiten</a:t>
            </a:r>
          </a:p>
        </p:txBody>
      </p:sp>
      <p:sp>
        <p:nvSpPr>
          <p:cNvPr id="4" name="Foliennummernplatzhalter 3"/>
          <p:cNvSpPr>
            <a:spLocks noGrp="1"/>
          </p:cNvSpPr>
          <p:nvPr>
            <p:ph type="sldNum" sz="quarter" idx="10"/>
          </p:nvPr>
        </p:nvSpPr>
        <p:spPr/>
        <p:txBody>
          <a:bodyPr/>
          <a:lstStyle>
            <a:lvl1pPr>
              <a:defRPr/>
            </a:lvl1pPr>
          </a:lstStyle>
          <a:p>
            <a:fld id="{AA2BAC66-668C-41A2-906F-0568A99947DD}" type="slidenum">
              <a:rPr lang="de-DE" altLang="de-DE"/>
              <a:pPr/>
              <a:t>‹Nr.›</a:t>
            </a:fld>
            <a:endParaRPr lang="de-DE" altLang="de-DE"/>
          </a:p>
        </p:txBody>
      </p:sp>
    </p:spTree>
    <p:extLst>
      <p:ext uri="{BB962C8B-B14F-4D97-AF65-F5344CB8AC3E}">
        <p14:creationId xmlns:p14="http://schemas.microsoft.com/office/powerpoint/2010/main" val="1763065846"/>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930175" y="1213520"/>
            <a:ext cx="14398625" cy="838200"/>
          </a:xfrm>
          <a:prstGeom prst="rect">
            <a:avLst/>
          </a:prstGeom>
        </p:spPr>
        <p:txBody>
          <a:bodyPr/>
          <a:lstStyle/>
          <a:p>
            <a:r>
              <a:rPr lang="de-DE"/>
              <a:t>Mastertitelformat bearbeiten</a:t>
            </a:r>
          </a:p>
        </p:txBody>
      </p:sp>
      <p:sp>
        <p:nvSpPr>
          <p:cNvPr id="4" name="Foliennummernplatzhalter 3"/>
          <p:cNvSpPr>
            <a:spLocks noGrp="1"/>
          </p:cNvSpPr>
          <p:nvPr>
            <p:ph type="sldNum" sz="quarter" idx="10"/>
          </p:nvPr>
        </p:nvSpPr>
        <p:spPr/>
        <p:txBody>
          <a:bodyPr/>
          <a:lstStyle>
            <a:lvl1pPr>
              <a:defRPr/>
            </a:lvl1pPr>
          </a:lstStyle>
          <a:p>
            <a:fld id="{156E0D7A-AC6D-40A4-8437-878CA51F0816}" type="slidenum">
              <a:rPr lang="de-DE" altLang="de-DE"/>
              <a:pPr/>
              <a:t>‹Nr.›</a:t>
            </a:fld>
            <a:endParaRPr lang="de-DE" altLang="de-DE"/>
          </a:p>
        </p:txBody>
      </p:sp>
    </p:spTree>
    <p:extLst>
      <p:ext uri="{BB962C8B-B14F-4D97-AF65-F5344CB8AC3E}">
        <p14:creationId xmlns:p14="http://schemas.microsoft.com/office/powerpoint/2010/main" val="219931361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2117388" y="1079500"/>
            <a:ext cx="3617912" cy="6337300"/>
          </a:xfrm>
          <a:prstGeom prst="rect">
            <a:avLst/>
          </a:prstGeom>
        </p:spPr>
        <p:txBody>
          <a:bodyPr vert="eaVert"/>
          <a:lstStyle/>
          <a:p>
            <a:r>
              <a:rPr lang="de-DE"/>
              <a:t>Mastertitelformat bearbeiten</a:t>
            </a:r>
          </a:p>
        </p:txBody>
      </p:sp>
      <p:sp>
        <p:nvSpPr>
          <p:cNvPr id="3" name="Vertikaler Textplatzhalter 2"/>
          <p:cNvSpPr>
            <a:spLocks noGrp="1"/>
          </p:cNvSpPr>
          <p:nvPr>
            <p:ph type="body" orient="vert" idx="1"/>
          </p:nvPr>
        </p:nvSpPr>
        <p:spPr>
          <a:xfrm>
            <a:off x="1260475" y="1079500"/>
            <a:ext cx="10704513" cy="6337300"/>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oliennummernplatzhalter 3"/>
          <p:cNvSpPr>
            <a:spLocks noGrp="1"/>
          </p:cNvSpPr>
          <p:nvPr>
            <p:ph type="sldNum" sz="quarter" idx="10"/>
          </p:nvPr>
        </p:nvSpPr>
        <p:spPr/>
        <p:txBody>
          <a:bodyPr/>
          <a:lstStyle>
            <a:lvl1pPr>
              <a:defRPr/>
            </a:lvl1pPr>
          </a:lstStyle>
          <a:p>
            <a:fld id="{DC478F36-625B-4031-ABC9-ECBFB50A02EA}" type="slidenum">
              <a:rPr lang="de-DE" altLang="de-DE"/>
              <a:pPr/>
              <a:t>‹Nr.›</a:t>
            </a:fld>
            <a:endParaRPr lang="de-DE" altLang="de-DE"/>
          </a:p>
        </p:txBody>
      </p:sp>
    </p:spTree>
    <p:extLst>
      <p:ext uri="{BB962C8B-B14F-4D97-AF65-F5344CB8AC3E}">
        <p14:creationId xmlns:p14="http://schemas.microsoft.com/office/powerpoint/2010/main" val="413074526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2B5790"/>
                </a:solidFill>
              </a:defRPr>
            </a:lvl1pPr>
          </a:lstStyle>
          <a:p>
            <a:r>
              <a:rPr lang="de-DE" dirty="0"/>
              <a:t>Mastertitelformat bearbeiten</a:t>
            </a:r>
          </a:p>
        </p:txBody>
      </p:sp>
      <p:sp>
        <p:nvSpPr>
          <p:cNvPr id="3" name="Inhaltsplatzhalter 2"/>
          <p:cNvSpPr>
            <a:spLocks noGrp="1"/>
          </p:cNvSpPr>
          <p:nvPr>
            <p:ph idx="1"/>
          </p:nvPr>
        </p:nvSpPr>
        <p:spPr>
          <a:xfrm>
            <a:off x="1260475" y="2159000"/>
            <a:ext cx="14474825" cy="5257800"/>
          </a:xfrm>
          <a:prstGeom prst="rect">
            <a:avLst/>
          </a:prstGeom>
        </p:spPr>
        <p:txBody>
          <a:bodyPr/>
          <a:lstStyle>
            <a:lvl1pPr>
              <a:defRPr>
                <a:solidFill>
                  <a:srgbClr val="2B5790"/>
                </a:solidFill>
              </a:defRPr>
            </a:lvl1pPr>
            <a:lvl2pPr>
              <a:defRPr>
                <a:solidFill>
                  <a:srgbClr val="2B5790"/>
                </a:solidFill>
              </a:defRPr>
            </a:lvl2pPr>
            <a:lvl3pPr>
              <a:defRPr>
                <a:solidFill>
                  <a:srgbClr val="2B5790"/>
                </a:solidFill>
              </a:defRPr>
            </a:lvl3pPr>
            <a:lvl4pPr>
              <a:defRPr>
                <a:solidFill>
                  <a:srgbClr val="2B5790"/>
                </a:solidFill>
              </a:defRPr>
            </a:lvl4pPr>
            <a:lvl5pPr>
              <a:defRPr>
                <a:solidFill>
                  <a:srgbClr val="2B5790"/>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oliennummernplatzhalter 3"/>
          <p:cNvSpPr>
            <a:spLocks noGrp="1"/>
          </p:cNvSpPr>
          <p:nvPr>
            <p:ph type="sldNum" sz="quarter" idx="10"/>
          </p:nvPr>
        </p:nvSpPr>
        <p:spPr/>
        <p:txBody>
          <a:bodyPr/>
          <a:lstStyle>
            <a:lvl1pPr>
              <a:defRPr/>
            </a:lvl1pPr>
          </a:lstStyle>
          <a:p>
            <a:fld id="{42EB7758-336F-44E4-8A1E-F419F3591E1B}" type="slidenum">
              <a:rPr lang="de-DE" altLang="de-DE"/>
              <a:pPr/>
              <a:t>‹Nr.›</a:t>
            </a:fld>
            <a:endParaRPr lang="de-DE" altLang="de-DE"/>
          </a:p>
        </p:txBody>
      </p:sp>
    </p:spTree>
    <p:extLst>
      <p:ext uri="{BB962C8B-B14F-4D97-AF65-F5344CB8AC3E}">
        <p14:creationId xmlns:p14="http://schemas.microsoft.com/office/powerpoint/2010/main" val="317841179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284288" y="5875338"/>
            <a:ext cx="13817600" cy="1816100"/>
          </a:xfrm>
          <a:prstGeom prst="rect">
            <a:avLst/>
          </a:prstGeom>
        </p:spPr>
        <p:txBody>
          <a:bodyPr/>
          <a:lstStyle>
            <a:lvl1pPr algn="l">
              <a:defRPr sz="4000" b="1" cap="all">
                <a:solidFill>
                  <a:srgbClr val="2B5790"/>
                </a:solidFill>
              </a:defRPr>
            </a:lvl1pPr>
          </a:lstStyle>
          <a:p>
            <a:r>
              <a:rPr lang="de-DE" dirty="0"/>
              <a:t>Mastertitelformat bearbeiten</a:t>
            </a:r>
          </a:p>
        </p:txBody>
      </p:sp>
      <p:sp>
        <p:nvSpPr>
          <p:cNvPr id="3" name="Textplatzhalter 2"/>
          <p:cNvSpPr>
            <a:spLocks noGrp="1"/>
          </p:cNvSpPr>
          <p:nvPr>
            <p:ph type="body" idx="1"/>
          </p:nvPr>
        </p:nvSpPr>
        <p:spPr>
          <a:xfrm>
            <a:off x="1284288" y="3875088"/>
            <a:ext cx="13817600" cy="2000250"/>
          </a:xfrm>
          <a:prstGeom prst="rect">
            <a:avLst/>
          </a:prstGeom>
        </p:spPr>
        <p:txBody>
          <a:bodyPr anchor="b"/>
          <a:lstStyle>
            <a:lvl1pPr marL="0" indent="0">
              <a:buNone/>
              <a:defRPr sz="2000">
                <a:solidFill>
                  <a:srgbClr val="2B5790"/>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a:t>Mastertextformat bearbeiten</a:t>
            </a:r>
          </a:p>
        </p:txBody>
      </p:sp>
      <p:sp>
        <p:nvSpPr>
          <p:cNvPr id="4" name="Foliennummernplatzhalter 3"/>
          <p:cNvSpPr>
            <a:spLocks noGrp="1"/>
          </p:cNvSpPr>
          <p:nvPr>
            <p:ph type="sldNum" sz="quarter" idx="10"/>
          </p:nvPr>
        </p:nvSpPr>
        <p:spPr/>
        <p:txBody>
          <a:bodyPr/>
          <a:lstStyle>
            <a:lvl1pPr>
              <a:defRPr/>
            </a:lvl1pPr>
          </a:lstStyle>
          <a:p>
            <a:fld id="{17038BB5-D709-4043-8219-F9AE5957073B}" type="slidenum">
              <a:rPr lang="de-DE" altLang="de-DE"/>
              <a:pPr/>
              <a:t>‹Nr.›</a:t>
            </a:fld>
            <a:endParaRPr lang="de-DE" altLang="de-DE"/>
          </a:p>
        </p:txBody>
      </p:sp>
    </p:spTree>
    <p:extLst>
      <p:ext uri="{BB962C8B-B14F-4D97-AF65-F5344CB8AC3E}">
        <p14:creationId xmlns:p14="http://schemas.microsoft.com/office/powerpoint/2010/main" val="2292353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C00000"/>
                </a:solidFill>
              </a:defRPr>
            </a:lvl1pPr>
          </a:lstStyle>
          <a:p>
            <a:r>
              <a:rPr lang="de-DE" dirty="0"/>
              <a:t>Mastertitelformat bearbeiten</a:t>
            </a:r>
          </a:p>
        </p:txBody>
      </p:sp>
      <p:sp>
        <p:nvSpPr>
          <p:cNvPr id="3" name="Inhaltsplatzhalter 2"/>
          <p:cNvSpPr>
            <a:spLocks noGrp="1"/>
          </p:cNvSpPr>
          <p:nvPr>
            <p:ph sz="half" idx="1"/>
          </p:nvPr>
        </p:nvSpPr>
        <p:spPr>
          <a:xfrm>
            <a:off x="1260475" y="2159000"/>
            <a:ext cx="7161213" cy="5257800"/>
          </a:xfrm>
          <a:prstGeom prst="rect">
            <a:avLst/>
          </a:prstGeom>
        </p:spPr>
        <p:txBody>
          <a:bodyPr/>
          <a:lstStyle>
            <a:lvl1pPr>
              <a:defRPr sz="2800">
                <a:solidFill>
                  <a:srgbClr val="C00000"/>
                </a:solidFill>
              </a:defRPr>
            </a:lvl1pPr>
            <a:lvl2pPr>
              <a:defRPr sz="2400">
                <a:solidFill>
                  <a:srgbClr val="C00000"/>
                </a:solidFill>
              </a:defRPr>
            </a:lvl2pPr>
            <a:lvl3pPr>
              <a:defRPr sz="2000">
                <a:solidFill>
                  <a:srgbClr val="C00000"/>
                </a:solidFill>
              </a:defRPr>
            </a:lvl3pPr>
            <a:lvl4pPr>
              <a:defRPr sz="1800">
                <a:solidFill>
                  <a:srgbClr val="C00000"/>
                </a:solidFill>
              </a:defRPr>
            </a:lvl4pPr>
            <a:lvl5pPr>
              <a:defRPr sz="1800">
                <a:solidFill>
                  <a:srgbClr val="C00000"/>
                </a:solidFill>
              </a:defRPr>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8574088" y="2159000"/>
            <a:ext cx="7161212" cy="5257800"/>
          </a:xfrm>
          <a:prstGeom prst="rect">
            <a:avLst/>
          </a:prstGeom>
        </p:spPr>
        <p:txBody>
          <a:bodyPr/>
          <a:lstStyle>
            <a:lvl1pPr>
              <a:defRPr sz="2800">
                <a:solidFill>
                  <a:srgbClr val="C00000"/>
                </a:solidFill>
              </a:defRPr>
            </a:lvl1pPr>
            <a:lvl2pPr>
              <a:defRPr sz="2400">
                <a:solidFill>
                  <a:srgbClr val="C00000"/>
                </a:solidFill>
              </a:defRPr>
            </a:lvl2pPr>
            <a:lvl3pPr>
              <a:defRPr sz="2000">
                <a:solidFill>
                  <a:srgbClr val="C00000"/>
                </a:solidFill>
              </a:defRPr>
            </a:lvl3pPr>
            <a:lvl4pPr>
              <a:defRPr sz="1800">
                <a:solidFill>
                  <a:srgbClr val="C00000"/>
                </a:solidFill>
              </a:defRPr>
            </a:lvl4pPr>
            <a:lvl5pPr>
              <a:defRPr sz="1800">
                <a:solidFill>
                  <a:srgbClr val="C00000"/>
                </a:solidFill>
              </a:defRPr>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oliennummernplatzhalter 4"/>
          <p:cNvSpPr>
            <a:spLocks noGrp="1"/>
          </p:cNvSpPr>
          <p:nvPr>
            <p:ph type="sldNum" sz="quarter" idx="10"/>
          </p:nvPr>
        </p:nvSpPr>
        <p:spPr/>
        <p:txBody>
          <a:bodyPr/>
          <a:lstStyle>
            <a:lvl1pPr>
              <a:defRPr/>
            </a:lvl1pPr>
          </a:lstStyle>
          <a:p>
            <a:fld id="{4249641A-5F81-4848-B107-D16E770D9C8C}" type="slidenum">
              <a:rPr lang="de-DE" altLang="de-DE"/>
              <a:pPr/>
              <a:t>‹Nr.›</a:t>
            </a:fld>
            <a:endParaRPr lang="de-DE" altLang="de-DE"/>
          </a:p>
        </p:txBody>
      </p:sp>
    </p:spTree>
    <p:extLst>
      <p:ext uri="{BB962C8B-B14F-4D97-AF65-F5344CB8AC3E}">
        <p14:creationId xmlns:p14="http://schemas.microsoft.com/office/powerpoint/2010/main" val="130640050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12800" y="1259631"/>
            <a:ext cx="14630400" cy="631081"/>
          </a:xfrm>
          <a:prstGeom prst="rect">
            <a:avLst/>
          </a:prstGeom>
        </p:spPr>
        <p:txBody>
          <a:bodyPr/>
          <a:lstStyle>
            <a:lvl1pPr>
              <a:defRPr>
                <a:solidFill>
                  <a:srgbClr val="2B5790"/>
                </a:solidFill>
              </a:defRPr>
            </a:lvl1pPr>
          </a:lstStyle>
          <a:p>
            <a:r>
              <a:rPr lang="de-DE" dirty="0"/>
              <a:t>Mastertitelformat bearbeiten</a:t>
            </a:r>
          </a:p>
        </p:txBody>
      </p:sp>
      <p:sp>
        <p:nvSpPr>
          <p:cNvPr id="3" name="Textplatzhalter 2"/>
          <p:cNvSpPr>
            <a:spLocks noGrp="1"/>
          </p:cNvSpPr>
          <p:nvPr>
            <p:ph type="body" idx="1"/>
          </p:nvPr>
        </p:nvSpPr>
        <p:spPr>
          <a:xfrm>
            <a:off x="812800" y="2046288"/>
            <a:ext cx="7181850" cy="854075"/>
          </a:xfrm>
          <a:prstGeom prst="rect">
            <a:avLst/>
          </a:prstGeom>
        </p:spPr>
        <p:txBody>
          <a:bodyPr anchor="b"/>
          <a:lstStyle>
            <a:lvl1pPr marL="0" indent="0">
              <a:buNone/>
              <a:defRPr sz="2400" b="1">
                <a:solidFill>
                  <a:srgbClr val="2B579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p:cNvSpPr>
            <a:spLocks noGrp="1"/>
          </p:cNvSpPr>
          <p:nvPr>
            <p:ph sz="half" idx="2"/>
          </p:nvPr>
        </p:nvSpPr>
        <p:spPr>
          <a:xfrm>
            <a:off x="812800" y="2900363"/>
            <a:ext cx="7181850" cy="5267325"/>
          </a:xfrm>
          <a:prstGeom prst="rect">
            <a:avLst/>
          </a:prstGeom>
        </p:spPr>
        <p:txBody>
          <a:bodyPr/>
          <a:lstStyle>
            <a:lvl1pPr>
              <a:defRPr sz="2400">
                <a:solidFill>
                  <a:srgbClr val="2B5790"/>
                </a:solidFill>
              </a:defRPr>
            </a:lvl1pPr>
            <a:lvl2pPr>
              <a:defRPr sz="2000">
                <a:solidFill>
                  <a:srgbClr val="2B5790"/>
                </a:solidFill>
              </a:defRPr>
            </a:lvl2pPr>
            <a:lvl3pPr>
              <a:defRPr sz="1800">
                <a:solidFill>
                  <a:srgbClr val="2B5790"/>
                </a:solidFill>
              </a:defRPr>
            </a:lvl3pPr>
            <a:lvl4pPr>
              <a:defRPr sz="1600">
                <a:solidFill>
                  <a:srgbClr val="2B5790"/>
                </a:solidFill>
              </a:defRPr>
            </a:lvl4pPr>
            <a:lvl5pPr>
              <a:defRPr sz="1600">
                <a:solidFill>
                  <a:srgbClr val="2B5790"/>
                </a:solidFill>
              </a:defRPr>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p:cNvSpPr>
            <a:spLocks noGrp="1"/>
          </p:cNvSpPr>
          <p:nvPr>
            <p:ph type="body" sz="quarter" idx="3"/>
          </p:nvPr>
        </p:nvSpPr>
        <p:spPr>
          <a:xfrm>
            <a:off x="8258175" y="2046288"/>
            <a:ext cx="7185025" cy="854075"/>
          </a:xfrm>
          <a:prstGeom prst="rect">
            <a:avLst/>
          </a:prstGeom>
        </p:spPr>
        <p:txBody>
          <a:bodyPr anchor="b"/>
          <a:lstStyle>
            <a:lvl1pPr marL="0" indent="0">
              <a:buNone/>
              <a:defRPr sz="2400" b="1">
                <a:solidFill>
                  <a:srgbClr val="2B579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p:cNvSpPr>
            <a:spLocks noGrp="1"/>
          </p:cNvSpPr>
          <p:nvPr>
            <p:ph sz="quarter" idx="4"/>
          </p:nvPr>
        </p:nvSpPr>
        <p:spPr>
          <a:xfrm>
            <a:off x="8258175" y="2900363"/>
            <a:ext cx="7185025" cy="5267325"/>
          </a:xfrm>
          <a:prstGeom prst="rect">
            <a:avLst/>
          </a:prstGeom>
        </p:spPr>
        <p:txBody>
          <a:bodyPr/>
          <a:lstStyle>
            <a:lvl1pPr>
              <a:defRPr sz="2400">
                <a:solidFill>
                  <a:srgbClr val="2B5790"/>
                </a:solidFill>
              </a:defRPr>
            </a:lvl1pPr>
            <a:lvl2pPr>
              <a:defRPr sz="2000">
                <a:solidFill>
                  <a:srgbClr val="2B5790"/>
                </a:solidFill>
              </a:defRPr>
            </a:lvl2pPr>
            <a:lvl3pPr>
              <a:defRPr sz="1800">
                <a:solidFill>
                  <a:srgbClr val="2B5790"/>
                </a:solidFill>
              </a:defRPr>
            </a:lvl3pPr>
            <a:lvl4pPr>
              <a:defRPr sz="1600">
                <a:solidFill>
                  <a:srgbClr val="2B5790"/>
                </a:solidFill>
              </a:defRPr>
            </a:lvl4pPr>
            <a:lvl5pPr>
              <a:defRPr sz="1600">
                <a:solidFill>
                  <a:srgbClr val="2B5790"/>
                </a:solidFill>
              </a:defRPr>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oliennummernplatzhalter 6"/>
          <p:cNvSpPr>
            <a:spLocks noGrp="1"/>
          </p:cNvSpPr>
          <p:nvPr>
            <p:ph type="sldNum" sz="quarter" idx="10"/>
          </p:nvPr>
        </p:nvSpPr>
        <p:spPr/>
        <p:txBody>
          <a:bodyPr/>
          <a:lstStyle>
            <a:lvl1pPr>
              <a:defRPr/>
            </a:lvl1pPr>
          </a:lstStyle>
          <a:p>
            <a:fld id="{1A5736DB-053D-42AC-B12D-7703D83C9C19}" type="slidenum">
              <a:rPr lang="de-DE" altLang="de-DE"/>
              <a:pPr/>
              <a:t>‹Nr.›</a:t>
            </a:fld>
            <a:endParaRPr lang="de-DE" altLang="de-DE"/>
          </a:p>
        </p:txBody>
      </p:sp>
    </p:spTree>
    <p:extLst>
      <p:ext uri="{BB962C8B-B14F-4D97-AF65-F5344CB8AC3E}">
        <p14:creationId xmlns:p14="http://schemas.microsoft.com/office/powerpoint/2010/main" val="315108520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2B5790"/>
                </a:solidFill>
              </a:defRPr>
            </a:lvl1pPr>
          </a:lstStyle>
          <a:p>
            <a:r>
              <a:rPr lang="de-DE" dirty="0"/>
              <a:t>Mastertitelformat bearbeiten</a:t>
            </a:r>
          </a:p>
        </p:txBody>
      </p:sp>
      <p:sp>
        <p:nvSpPr>
          <p:cNvPr id="3" name="Foliennummernplatzhalter 2"/>
          <p:cNvSpPr>
            <a:spLocks noGrp="1"/>
          </p:cNvSpPr>
          <p:nvPr>
            <p:ph type="sldNum" sz="quarter" idx="10"/>
          </p:nvPr>
        </p:nvSpPr>
        <p:spPr/>
        <p:txBody>
          <a:bodyPr/>
          <a:lstStyle>
            <a:lvl1pPr>
              <a:defRPr/>
            </a:lvl1pPr>
          </a:lstStyle>
          <a:p>
            <a:fld id="{51C8BC9B-CFF8-4E6F-9F54-26E0D996AA52}" type="slidenum">
              <a:rPr lang="de-DE" altLang="de-DE"/>
              <a:pPr/>
              <a:t>‹Nr.›</a:t>
            </a:fld>
            <a:endParaRPr lang="de-DE" altLang="de-DE"/>
          </a:p>
        </p:txBody>
      </p:sp>
    </p:spTree>
    <p:extLst>
      <p:ext uri="{BB962C8B-B14F-4D97-AF65-F5344CB8AC3E}">
        <p14:creationId xmlns:p14="http://schemas.microsoft.com/office/powerpoint/2010/main" val="352685058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333B3702-A842-4F52-93E2-B50E5828E816}" type="slidenum">
              <a:rPr lang="de-DE" altLang="de-DE"/>
              <a:pPr/>
              <a:t>‹Nr.›</a:t>
            </a:fld>
            <a:endParaRPr lang="de-DE" altLang="de-DE"/>
          </a:p>
        </p:txBody>
      </p:sp>
    </p:spTree>
    <p:extLst>
      <p:ext uri="{BB962C8B-B14F-4D97-AF65-F5344CB8AC3E}">
        <p14:creationId xmlns:p14="http://schemas.microsoft.com/office/powerpoint/2010/main" val="2654678159"/>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12800" y="1187624"/>
            <a:ext cx="5348288" cy="725314"/>
          </a:xfrm>
          <a:prstGeom prst="rect">
            <a:avLst/>
          </a:prstGeom>
        </p:spPr>
        <p:txBody>
          <a:bodyPr anchor="b"/>
          <a:lstStyle>
            <a:lvl1pPr algn="l">
              <a:defRPr sz="2000" b="1">
                <a:solidFill>
                  <a:srgbClr val="2B5790"/>
                </a:solidFill>
              </a:defRPr>
            </a:lvl1pPr>
          </a:lstStyle>
          <a:p>
            <a:r>
              <a:rPr lang="de-DE" dirty="0"/>
              <a:t>Mastertitelformat bearbeiten</a:t>
            </a:r>
          </a:p>
        </p:txBody>
      </p:sp>
      <p:sp>
        <p:nvSpPr>
          <p:cNvPr id="3" name="Inhaltsplatzhalter 2"/>
          <p:cNvSpPr>
            <a:spLocks noGrp="1"/>
          </p:cNvSpPr>
          <p:nvPr>
            <p:ph idx="1"/>
          </p:nvPr>
        </p:nvSpPr>
        <p:spPr>
          <a:xfrm>
            <a:off x="6356350" y="1187624"/>
            <a:ext cx="9086850" cy="6980064"/>
          </a:xfrm>
          <a:prstGeom prst="rect">
            <a:avLst/>
          </a:prstGeom>
        </p:spPr>
        <p:txBody>
          <a:bodyPr/>
          <a:lstStyle>
            <a:lvl1pPr>
              <a:defRPr sz="3200">
                <a:solidFill>
                  <a:srgbClr val="2B5790"/>
                </a:solidFill>
              </a:defRPr>
            </a:lvl1pPr>
            <a:lvl2pPr>
              <a:defRPr sz="2800">
                <a:solidFill>
                  <a:srgbClr val="2B5790"/>
                </a:solidFill>
              </a:defRPr>
            </a:lvl2pPr>
            <a:lvl3pPr>
              <a:defRPr sz="2400">
                <a:solidFill>
                  <a:srgbClr val="2B5790"/>
                </a:solidFill>
              </a:defRPr>
            </a:lvl3pPr>
            <a:lvl4pPr>
              <a:defRPr sz="2000">
                <a:solidFill>
                  <a:srgbClr val="2B5790"/>
                </a:solidFill>
              </a:defRPr>
            </a:lvl4pPr>
            <a:lvl5pPr>
              <a:defRPr sz="2000">
                <a:solidFill>
                  <a:srgbClr val="2B5790"/>
                </a:solidFill>
              </a:defRPr>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half" idx="2"/>
          </p:nvPr>
        </p:nvSpPr>
        <p:spPr>
          <a:xfrm>
            <a:off x="812800" y="1912938"/>
            <a:ext cx="5348288" cy="6254750"/>
          </a:xfrm>
          <a:prstGeom prst="rect">
            <a:avLst/>
          </a:prstGeom>
        </p:spPr>
        <p:txBody>
          <a:bodyPr/>
          <a:lstStyle>
            <a:lvl1pPr marL="0" indent="0">
              <a:buNone/>
              <a:defRPr sz="1400">
                <a:solidFill>
                  <a:srgbClr val="2B579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5" name="Foliennummernplatzhalter 4"/>
          <p:cNvSpPr>
            <a:spLocks noGrp="1"/>
          </p:cNvSpPr>
          <p:nvPr>
            <p:ph type="sldNum" sz="quarter" idx="10"/>
          </p:nvPr>
        </p:nvSpPr>
        <p:spPr/>
        <p:txBody>
          <a:bodyPr/>
          <a:lstStyle>
            <a:lvl1pPr>
              <a:defRPr/>
            </a:lvl1pPr>
          </a:lstStyle>
          <a:p>
            <a:fld id="{435C933A-93EA-454B-8669-39571DF1F6D6}" type="slidenum">
              <a:rPr lang="de-DE" altLang="de-DE"/>
              <a:pPr/>
              <a:t>‹Nr.›</a:t>
            </a:fld>
            <a:endParaRPr lang="de-DE" altLang="de-DE"/>
          </a:p>
        </p:txBody>
      </p:sp>
    </p:spTree>
    <p:extLst>
      <p:ext uri="{BB962C8B-B14F-4D97-AF65-F5344CB8AC3E}">
        <p14:creationId xmlns:p14="http://schemas.microsoft.com/office/powerpoint/2010/main" val="1161906252"/>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3186113" y="6400800"/>
            <a:ext cx="9753600" cy="755650"/>
          </a:xfrm>
          <a:prstGeom prst="rect">
            <a:avLst/>
          </a:prstGeom>
        </p:spPr>
        <p:txBody>
          <a:bodyPr anchor="b"/>
          <a:lstStyle>
            <a:lvl1pPr algn="l">
              <a:defRPr sz="2000" b="1">
                <a:solidFill>
                  <a:srgbClr val="2B5790"/>
                </a:solidFill>
              </a:defRPr>
            </a:lvl1pPr>
          </a:lstStyle>
          <a:p>
            <a:r>
              <a:rPr lang="de-DE" dirty="0"/>
              <a:t>Mastertitelformat bearbeiten</a:t>
            </a:r>
          </a:p>
        </p:txBody>
      </p:sp>
      <p:sp>
        <p:nvSpPr>
          <p:cNvPr id="3" name="Bildplatzhalter 2"/>
          <p:cNvSpPr>
            <a:spLocks noGrp="1"/>
          </p:cNvSpPr>
          <p:nvPr>
            <p:ph type="pic" idx="1"/>
          </p:nvPr>
        </p:nvSpPr>
        <p:spPr>
          <a:xfrm>
            <a:off x="3186113" y="1259631"/>
            <a:ext cx="9753600" cy="504433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3186113" y="7156450"/>
            <a:ext cx="9753600" cy="1073150"/>
          </a:xfrm>
          <a:prstGeom prst="rect">
            <a:avLst/>
          </a:prstGeom>
        </p:spPr>
        <p:txBody>
          <a:bodyPr/>
          <a:lstStyle>
            <a:lvl1pPr marL="0" indent="0">
              <a:buNone/>
              <a:defRPr sz="1400">
                <a:solidFill>
                  <a:srgbClr val="2B579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5" name="Foliennummernplatzhalter 4"/>
          <p:cNvSpPr>
            <a:spLocks noGrp="1"/>
          </p:cNvSpPr>
          <p:nvPr>
            <p:ph type="sldNum" sz="quarter" idx="10"/>
          </p:nvPr>
        </p:nvSpPr>
        <p:spPr/>
        <p:txBody>
          <a:bodyPr/>
          <a:lstStyle>
            <a:lvl1pPr>
              <a:defRPr/>
            </a:lvl1pPr>
          </a:lstStyle>
          <a:p>
            <a:fld id="{FFA1BF87-5AD4-4CE2-9EBD-951CB2153CEA}" type="slidenum">
              <a:rPr lang="de-DE" altLang="de-DE"/>
              <a:pPr/>
              <a:t>‹Nr.›</a:t>
            </a:fld>
            <a:endParaRPr lang="de-DE" altLang="de-DE"/>
          </a:p>
        </p:txBody>
      </p:sp>
    </p:spTree>
    <p:extLst>
      <p:ext uri="{BB962C8B-B14F-4D97-AF65-F5344CB8AC3E}">
        <p14:creationId xmlns:p14="http://schemas.microsoft.com/office/powerpoint/2010/main" val="156728182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p:cNvSpPr>
          <p:nvPr/>
        </p:nvSpPr>
        <p:spPr bwMode="auto">
          <a:xfrm>
            <a:off x="1295400" y="190500"/>
            <a:ext cx="2346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algn="l" eaLnBrk="1" hangingPunct="1">
              <a:defRPr/>
            </a:pPr>
            <a:r>
              <a:rPr lang="en-US" altLang="de-DE" sz="2000" dirty="0" err="1">
                <a:solidFill>
                  <a:srgbClr val="FFFFFF"/>
                </a:solidFill>
                <a:latin typeface="InterstatePlus-Bold" charset="0"/>
                <a:ea typeface="MS PGothic" pitchFamily="34" charset="-128"/>
                <a:sym typeface="InterstatePlus-Bold" charset="0"/>
              </a:rPr>
              <a:t>Thema</a:t>
            </a:r>
            <a:endParaRPr lang="en-US" altLang="de-DE" sz="1800" dirty="0">
              <a:solidFill>
                <a:srgbClr val="FFFFFF"/>
              </a:solidFill>
              <a:latin typeface="InterstatePlus-Regular" charset="0"/>
              <a:ea typeface="MS PGothic" pitchFamily="34" charset="-128"/>
              <a:sym typeface="InterstatePlus-Regular" charset="0"/>
            </a:endParaRPr>
          </a:p>
          <a:p>
            <a:pPr algn="l" eaLnBrk="1" hangingPunct="1">
              <a:defRPr/>
            </a:pPr>
            <a:endParaRPr lang="en-US" altLang="de-DE" sz="2000" dirty="0">
              <a:solidFill>
                <a:srgbClr val="FFFFFF"/>
              </a:solidFill>
              <a:latin typeface="InterstatePlus-Bold" charset="0"/>
              <a:ea typeface="MS PGothic" pitchFamily="34" charset="-128"/>
              <a:sym typeface="InterstatePlus-Bold" charset="0"/>
            </a:endParaRPr>
          </a:p>
        </p:txBody>
      </p:sp>
      <p:sp>
        <p:nvSpPr>
          <p:cNvPr id="8" name="Rectangle 11"/>
          <p:cNvSpPr>
            <a:spLocks noGrp="1"/>
          </p:cNvSpPr>
          <p:nvPr>
            <p:ph type="sldNum" sz="quarter" idx="4"/>
          </p:nvPr>
        </p:nvSpPr>
        <p:spPr bwMode="auto">
          <a:xfrm>
            <a:off x="12345988" y="8229600"/>
            <a:ext cx="3351212" cy="6858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400">
                <a:solidFill>
                  <a:srgbClr val="2B5790"/>
                </a:solidFill>
                <a:latin typeface="Arial" panose="020B0604020202020204" pitchFamily="34" charset="0"/>
                <a:cs typeface="Arial" panose="020B0604020202020204" pitchFamily="34" charset="0"/>
              </a:defRPr>
            </a:lvl1pPr>
          </a:lstStyle>
          <a:p>
            <a:fld id="{439EA7EE-2063-4C0D-ACE3-3F6203721807}" type="slidenum">
              <a:rPr lang="de-DE" altLang="de-DE"/>
              <a:pPr/>
              <a:t>‹Nr.›</a:t>
            </a:fld>
            <a:endParaRPr lang="de-DE" altLang="de-DE">
              <a:solidFill>
                <a:schemeClr val="bg1"/>
              </a:solidFill>
            </a:endParaRPr>
          </a:p>
        </p:txBody>
      </p:sp>
      <p:pic>
        <p:nvPicPr>
          <p:cNvPr id="9" name="Picture 13"/>
          <p:cNvPicPr>
            <a:picLocks noChangeAspect="1"/>
          </p:cNvPicPr>
          <p:nvPr userDrawn="1"/>
        </p:nvPicPr>
        <p:blipFill>
          <a:blip r:embed="rId13"/>
          <a:stretch>
            <a:fillRect/>
          </a:stretch>
        </p:blipFill>
        <p:spPr bwMode="auto">
          <a:xfrm>
            <a:off x="560562" y="7950646"/>
            <a:ext cx="3816000" cy="1177794"/>
          </a:xfrm>
          <a:prstGeom prst="rect">
            <a:avLst/>
          </a:prstGeom>
          <a:noFill/>
          <a:ln>
            <a:noFill/>
          </a:ln>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1031" name="Gruppieren 9"/>
          <p:cNvGrpSpPr>
            <a:grpSpLocks/>
          </p:cNvGrpSpPr>
          <p:nvPr userDrawn="1"/>
        </p:nvGrpSpPr>
        <p:grpSpPr bwMode="auto">
          <a:xfrm>
            <a:off x="711176" y="247006"/>
            <a:ext cx="14832000" cy="436562"/>
            <a:chOff x="755576" y="691878"/>
            <a:chExt cx="8953946" cy="316800"/>
          </a:xfrm>
        </p:grpSpPr>
        <p:sp>
          <p:nvSpPr>
            <p:cNvPr id="1032" name="Textfeld 10"/>
            <p:cNvSpPr txBox="1">
              <a:spLocks noChangeArrowheads="1"/>
            </p:cNvSpPr>
            <p:nvPr userDrawn="1"/>
          </p:nvSpPr>
          <p:spPr bwMode="auto">
            <a:xfrm>
              <a:off x="755576" y="691878"/>
              <a:ext cx="8953946" cy="316800"/>
            </a:xfrm>
            <a:prstGeom prst="rect">
              <a:avLst/>
            </a:prstGeom>
            <a:solidFill>
              <a:srgbClr val="DC22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eaLnBrk="1" hangingPunct="1"/>
              <a:endParaRPr lang="de-DE" altLang="de-DE"/>
            </a:p>
          </p:txBody>
        </p:sp>
        <p:grpSp>
          <p:nvGrpSpPr>
            <p:cNvPr id="1033" name="Gruppieren 11"/>
            <p:cNvGrpSpPr>
              <a:grpSpLocks/>
            </p:cNvGrpSpPr>
            <p:nvPr userDrawn="1"/>
          </p:nvGrpSpPr>
          <p:grpSpPr bwMode="auto">
            <a:xfrm>
              <a:off x="755576" y="772899"/>
              <a:ext cx="649853" cy="151847"/>
              <a:chOff x="755576" y="772899"/>
              <a:chExt cx="649853" cy="151847"/>
            </a:xfrm>
          </p:grpSpPr>
          <p:cxnSp>
            <p:nvCxnSpPr>
              <p:cNvPr id="14" name="Gerade Verbindung 13"/>
              <p:cNvCxnSpPr/>
              <p:nvPr userDrawn="1"/>
            </p:nvCxnSpPr>
            <p:spPr bwMode="auto">
              <a:xfrm>
                <a:off x="755576" y="849702"/>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Gerade Verbindung 14"/>
              <p:cNvCxnSpPr/>
              <p:nvPr userDrawn="1"/>
            </p:nvCxnSpPr>
            <p:spPr bwMode="auto">
              <a:xfrm>
                <a:off x="755576" y="924582"/>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Gerade Verbindung 15"/>
              <p:cNvCxnSpPr/>
              <p:nvPr userDrawn="1"/>
            </p:nvCxnSpPr>
            <p:spPr bwMode="auto">
              <a:xfrm>
                <a:off x="755576" y="772518"/>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sp>
        <p:nvSpPr>
          <p:cNvPr id="3" name="Rechteck 2"/>
          <p:cNvSpPr/>
          <p:nvPr userDrawn="1"/>
        </p:nvSpPr>
        <p:spPr bwMode="auto">
          <a:xfrm>
            <a:off x="711176" y="971600"/>
            <a:ext cx="14832000" cy="6984776"/>
          </a:xfrm>
          <a:prstGeom prst="rect">
            <a:avLst/>
          </a:prstGeom>
          <a:solidFill>
            <a:srgbClr val="DAEDF7"/>
          </a:solidFill>
          <a:ln w="254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 name="Textfeld 4"/>
          <p:cNvSpPr txBox="1"/>
          <p:nvPr userDrawn="1"/>
        </p:nvSpPr>
        <p:spPr>
          <a:xfrm>
            <a:off x="7767960" y="-252536"/>
            <a:ext cx="184731" cy="646331"/>
          </a:xfrm>
          <a:prstGeom prst="rect">
            <a:avLst/>
          </a:prstGeom>
          <a:noFill/>
        </p:spPr>
        <p:txBody>
          <a:bodyPr wrap="none" rtlCol="0">
            <a:spAutoFit/>
          </a:bodyPr>
          <a:lstStyle/>
          <a:p>
            <a:endParaRPr lang="de-DE" dirty="0"/>
          </a:p>
        </p:txBody>
      </p:sp>
      <p:pic>
        <p:nvPicPr>
          <p:cNvPr id="13" name="Grafik 2"/>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815632" y="8100392"/>
            <a:ext cx="2664296" cy="85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885758"/>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ransition spd="slow"/>
  <p:hf hdr="0" ftr="0" dt="0"/>
  <p:txStyles>
    <p:titleStyle>
      <a:lvl1pPr algn="l" rtl="0" eaLnBrk="0" fontAlgn="base" hangingPunct="0">
        <a:spcBef>
          <a:spcPct val="0"/>
        </a:spcBef>
        <a:spcAft>
          <a:spcPct val="0"/>
        </a:spcAft>
        <a:defRPr sz="4800">
          <a:solidFill>
            <a:srgbClr val="000000"/>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2pPr>
      <a:lvl3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3pPr>
      <a:lvl4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4pPr>
      <a:lvl5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5pPr>
      <a:lvl6pPr marL="4572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6pPr>
      <a:lvl7pPr marL="9144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7pPr>
      <a:lvl8pPr marL="13716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8pPr>
      <a:lvl9pPr marL="18288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9pPr>
    </p:titleStyle>
    <p:bodyStyle>
      <a:lvl1pPr marL="889000" indent="-889000" algn="l" rtl="0" eaLnBrk="0" fontAlgn="base" hangingPunct="0">
        <a:lnSpc>
          <a:spcPct val="80000"/>
        </a:lnSpc>
        <a:spcBef>
          <a:spcPts val="2300"/>
        </a:spcBef>
        <a:spcAft>
          <a:spcPct val="0"/>
        </a:spcAft>
        <a:buSzPct val="126000"/>
        <a:defRPr sz="3200">
          <a:solidFill>
            <a:srgbClr val="000000"/>
          </a:solidFill>
          <a:latin typeface="Arial" panose="020B0604020202020204" pitchFamily="34" charset="0"/>
          <a:ea typeface="+mn-ea"/>
          <a:cs typeface="Arial" panose="020B0604020202020204" pitchFamily="34" charset="0"/>
        </a:defRPr>
      </a:lvl1pPr>
      <a:lvl2pPr marL="1651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2pPr>
      <a:lvl3pPr marL="2413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3pPr>
      <a:lvl4pPr marL="3175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4pPr>
      <a:lvl5pPr marL="3937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5pPr>
      <a:lvl6pPr marL="43942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6pPr>
      <a:lvl7pPr marL="48514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7pPr>
      <a:lvl8pPr marL="53086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8pPr>
      <a:lvl9pPr marL="57658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5F5DADE8-99AF-46E2-9CEC-B981B7ABCC6F}"/>
              </a:ext>
            </a:extLst>
          </p:cNvPr>
          <p:cNvSpPr txBox="1">
            <a:spLocks/>
          </p:cNvSpPr>
          <p:nvPr/>
        </p:nvSpPr>
        <p:spPr>
          <a:xfrm>
            <a:off x="794979" y="7355003"/>
            <a:ext cx="14660016" cy="618091"/>
          </a:xfrm>
          <a:prstGeom prst="rect">
            <a:avLst/>
          </a:prstGeom>
        </p:spPr>
        <p:txBody>
          <a:bodyPr anchor="b"/>
          <a:lstStyle>
            <a:lvl1pPr algn="l" rtl="0" eaLnBrk="0" fontAlgn="base" hangingPunct="0">
              <a:spcBef>
                <a:spcPct val="0"/>
              </a:spcBef>
              <a:spcAft>
                <a:spcPct val="0"/>
              </a:spcAft>
              <a:defRPr sz="2000" b="1">
                <a:solidFill>
                  <a:srgbClr val="2B5790"/>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2pPr>
            <a:lvl3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3pPr>
            <a:lvl4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4pPr>
            <a:lvl5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5pPr>
            <a:lvl6pPr marL="4572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6pPr>
            <a:lvl7pPr marL="9144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7pPr>
            <a:lvl8pPr marL="13716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8pPr>
            <a:lvl9pPr marL="18288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9pPr>
          </a:lstStyle>
          <a:p>
            <a:r>
              <a:rPr lang="de-DE" sz="2400" kern="0" dirty="0"/>
              <a:t>Registration </a:t>
            </a:r>
            <a:r>
              <a:rPr lang="de-DE" sz="2400" kern="0" dirty="0" err="1"/>
              <a:t>is</a:t>
            </a:r>
            <a:r>
              <a:rPr lang="de-DE" sz="2400" kern="0" dirty="0"/>
              <a:t> open </a:t>
            </a:r>
            <a:r>
              <a:rPr lang="de-DE" sz="2400" kern="0" dirty="0" err="1"/>
              <a:t>until</a:t>
            </a:r>
            <a:r>
              <a:rPr lang="de-DE" sz="2400" kern="0" dirty="0"/>
              <a:t> 1st </a:t>
            </a:r>
            <a:r>
              <a:rPr lang="de-DE" sz="2400" kern="0" dirty="0" err="1"/>
              <a:t>July</a:t>
            </a:r>
            <a:r>
              <a:rPr lang="de-DE" sz="2400" kern="0" dirty="0"/>
              <a:t> 2021. </a:t>
            </a:r>
            <a:r>
              <a:rPr lang="de-DE" sz="2400" kern="0" dirty="0" err="1"/>
              <a:t>Please</a:t>
            </a:r>
            <a:r>
              <a:rPr lang="de-DE" sz="2400" kern="0" dirty="0"/>
              <a:t> send an </a:t>
            </a:r>
            <a:r>
              <a:rPr lang="de-DE" sz="2400" kern="0" dirty="0" err="1"/>
              <a:t>e-mail</a:t>
            </a:r>
            <a:r>
              <a:rPr lang="de-DE" sz="2400" kern="0" dirty="0"/>
              <a:t> </a:t>
            </a:r>
            <a:r>
              <a:rPr lang="de-DE" sz="2400" kern="0" dirty="0" err="1"/>
              <a:t>to</a:t>
            </a:r>
            <a:r>
              <a:rPr lang="de-DE" sz="2400" kern="0" dirty="0"/>
              <a:t> bodys@evh-bochum.de</a:t>
            </a:r>
          </a:p>
        </p:txBody>
      </p:sp>
      <p:sp>
        <p:nvSpPr>
          <p:cNvPr id="4" name="Textplatzhalter 3" descr="Foto zeigt Claudia Harris Coveney.">
            <a:extLst>
              <a:ext uri="{FF2B5EF4-FFF2-40B4-BE49-F238E27FC236}">
                <a16:creationId xmlns:a16="http://schemas.microsoft.com/office/drawing/2014/main" id="{06F12F1C-EB28-4B59-8300-EF1AE0C6F3F9}"/>
              </a:ext>
            </a:extLst>
          </p:cNvPr>
          <p:cNvSpPr>
            <a:spLocks noGrp="1"/>
          </p:cNvSpPr>
          <p:nvPr>
            <p:ph type="body" sz="half" idx="2"/>
          </p:nvPr>
        </p:nvSpPr>
        <p:spPr>
          <a:xfrm>
            <a:off x="4743623" y="2195736"/>
            <a:ext cx="10297145" cy="5000078"/>
          </a:xfrm>
        </p:spPr>
        <p:txBody>
          <a:bodyPr/>
          <a:lstStyle/>
          <a:p>
            <a:r>
              <a:rPr lang="de-DE" sz="2800" b="1" dirty="0"/>
              <a:t>Monday, 5th </a:t>
            </a:r>
            <a:r>
              <a:rPr lang="de-DE" sz="2800" b="1" dirty="0" err="1"/>
              <a:t>July</a:t>
            </a:r>
            <a:r>
              <a:rPr lang="de-DE" sz="2800" b="1" dirty="0"/>
              <a:t> 2021, 14:30-15:30 Uhr via Zoom </a:t>
            </a:r>
          </a:p>
          <a:p>
            <a:pPr>
              <a:lnSpc>
                <a:spcPct val="100000"/>
              </a:lnSpc>
            </a:pPr>
            <a:r>
              <a:rPr lang="en-US" sz="2400" dirty="0">
                <a:cs typeface="Times New Roman" panose="02020603050405020304" pitchFamily="18" charset="0"/>
              </a:rPr>
              <a:t>Claudia Coveney </a:t>
            </a:r>
            <a:r>
              <a:rPr lang="en-GB" sz="2400" dirty="0">
                <a:cs typeface="Times New Roman" panose="02020603050405020304" pitchFamily="18" charset="0"/>
              </a:rPr>
              <a:t>is looking at the ways in which disabled people’s organisations (DPOs) interact with government bodies at the European level using their collective voice. She is working with the European Disability Forum and the campaigns they have run targeting specific legislation. She wants to know which campaign strategies have led to the successful representation of that voice in resultant policy.</a:t>
            </a:r>
          </a:p>
          <a:p>
            <a:pPr>
              <a:lnSpc>
                <a:spcPct val="100000"/>
              </a:lnSpc>
            </a:pPr>
            <a:r>
              <a:rPr lang="de-DE" sz="2400" dirty="0">
                <a:cs typeface="Times New Roman" panose="02020603050405020304" pitchFamily="18" charset="0"/>
              </a:rPr>
              <a:t>Claudia </a:t>
            </a:r>
            <a:r>
              <a:rPr lang="de-DE" sz="2400" dirty="0" err="1">
                <a:cs typeface="Times New Roman" panose="02020603050405020304" pitchFamily="18" charset="0"/>
              </a:rPr>
              <a:t>Coveney</a:t>
            </a:r>
            <a:r>
              <a:rPr lang="de-DE" sz="2400" dirty="0">
                <a:cs typeface="Times New Roman" panose="02020603050405020304" pitchFamily="18" charset="0"/>
              </a:rPr>
              <a:t> </a:t>
            </a:r>
            <a:r>
              <a:rPr lang="de-DE" sz="2400" dirty="0" err="1">
                <a:cs typeface="Times New Roman" panose="02020603050405020304" pitchFamily="18" charset="0"/>
              </a:rPr>
              <a:t>is</a:t>
            </a:r>
            <a:r>
              <a:rPr lang="de-DE" sz="2400" dirty="0">
                <a:cs typeface="Times New Roman" panose="02020603050405020304" pitchFamily="18" charset="0"/>
              </a:rPr>
              <a:t> a PhD </a:t>
            </a:r>
            <a:r>
              <a:rPr lang="de-DE" sz="2400" dirty="0" err="1">
                <a:cs typeface="Times New Roman" panose="02020603050405020304" pitchFamily="18" charset="0"/>
              </a:rPr>
              <a:t>candidate</a:t>
            </a:r>
            <a:r>
              <a:rPr lang="de-DE" sz="2400" dirty="0">
                <a:cs typeface="Times New Roman" panose="02020603050405020304" pitchFamily="18" charset="0"/>
              </a:rPr>
              <a:t> </a:t>
            </a:r>
            <a:r>
              <a:rPr lang="de-DE" sz="2400" dirty="0" err="1">
                <a:cs typeface="Times New Roman" panose="02020603050405020304" pitchFamily="18" charset="0"/>
              </a:rPr>
              <a:t>of</a:t>
            </a:r>
            <a:r>
              <a:rPr lang="de-DE" sz="2400" dirty="0">
                <a:cs typeface="Times New Roman" panose="02020603050405020304" pitchFamily="18" charset="0"/>
              </a:rPr>
              <a:t> BODYS in </a:t>
            </a:r>
            <a:r>
              <a:rPr lang="de-DE" sz="2400" dirty="0" err="1">
                <a:cs typeface="Times New Roman" panose="02020603050405020304" pitchFamily="18" charset="0"/>
              </a:rPr>
              <a:t>the</a:t>
            </a:r>
            <a:r>
              <a:rPr lang="de-DE" sz="2400" dirty="0">
                <a:cs typeface="Times New Roman" panose="02020603050405020304" pitchFamily="18" charset="0"/>
              </a:rPr>
              <a:t> DARE </a:t>
            </a:r>
            <a:r>
              <a:rPr lang="de-DE" sz="2400" dirty="0" err="1">
                <a:cs typeface="Times New Roman" panose="02020603050405020304" pitchFamily="18" charset="0"/>
              </a:rPr>
              <a:t>project</a:t>
            </a:r>
            <a:r>
              <a:rPr lang="de-DE" sz="2400" dirty="0">
                <a:cs typeface="Times New Roman" panose="02020603050405020304" pitchFamily="18" charset="0"/>
              </a:rPr>
              <a:t>. DARE – Disability </a:t>
            </a:r>
            <a:r>
              <a:rPr lang="de-DE" sz="2400" dirty="0" err="1">
                <a:cs typeface="Times New Roman" panose="02020603050405020304" pitchFamily="18" charset="0"/>
              </a:rPr>
              <a:t>Advocacy</a:t>
            </a:r>
            <a:r>
              <a:rPr lang="de-DE" sz="2400" dirty="0">
                <a:cs typeface="Times New Roman" panose="02020603050405020304" pitchFamily="18" charset="0"/>
              </a:rPr>
              <a:t> Research in Europe – </a:t>
            </a:r>
            <a:r>
              <a:rPr lang="de-DE" sz="2400" dirty="0" err="1">
                <a:cs typeface="Times New Roman" panose="02020603050405020304" pitchFamily="18" charset="0"/>
              </a:rPr>
              <a:t>is</a:t>
            </a:r>
            <a:r>
              <a:rPr lang="de-DE" sz="2400" dirty="0">
                <a:cs typeface="Times New Roman" panose="02020603050405020304" pitchFamily="18" charset="0"/>
              </a:rPr>
              <a:t> a Europe-</a:t>
            </a:r>
            <a:r>
              <a:rPr lang="de-DE" sz="2400" dirty="0" err="1">
                <a:cs typeface="Times New Roman" panose="02020603050405020304" pitchFamily="18" charset="0"/>
              </a:rPr>
              <a:t>wide</a:t>
            </a:r>
            <a:r>
              <a:rPr lang="de-DE" sz="2400" dirty="0">
                <a:cs typeface="Times New Roman" panose="02020603050405020304" pitchFamily="18" charset="0"/>
              </a:rPr>
              <a:t> </a:t>
            </a:r>
            <a:r>
              <a:rPr lang="de-DE" sz="2400" dirty="0" err="1">
                <a:cs typeface="Times New Roman" panose="02020603050405020304" pitchFamily="18" charset="0"/>
              </a:rPr>
              <a:t>training</a:t>
            </a:r>
            <a:r>
              <a:rPr lang="de-DE" sz="2400" dirty="0">
                <a:cs typeface="Times New Roman" panose="02020603050405020304" pitchFamily="18" charset="0"/>
              </a:rPr>
              <a:t> network </a:t>
            </a:r>
            <a:r>
              <a:rPr lang="de-DE" sz="2400" dirty="0" err="1">
                <a:cs typeface="Times New Roman" panose="02020603050405020304" pitchFamily="18" charset="0"/>
              </a:rPr>
              <a:t>for</a:t>
            </a:r>
            <a:r>
              <a:rPr lang="de-DE" sz="2400" dirty="0">
                <a:cs typeface="Times New Roman" panose="02020603050405020304" pitchFamily="18" charset="0"/>
              </a:rPr>
              <a:t> </a:t>
            </a:r>
            <a:r>
              <a:rPr lang="de-DE" sz="2400" dirty="0" err="1">
                <a:cs typeface="Times New Roman" panose="02020603050405020304" pitchFamily="18" charset="0"/>
              </a:rPr>
              <a:t>early</a:t>
            </a:r>
            <a:r>
              <a:rPr lang="de-DE" sz="2400" dirty="0">
                <a:cs typeface="Times New Roman" panose="02020603050405020304" pitchFamily="18" charset="0"/>
              </a:rPr>
              <a:t> </a:t>
            </a:r>
            <a:r>
              <a:rPr lang="de-DE" sz="2400" dirty="0" err="1">
                <a:cs typeface="Times New Roman" panose="02020603050405020304" pitchFamily="18" charset="0"/>
              </a:rPr>
              <a:t>career</a:t>
            </a:r>
            <a:r>
              <a:rPr lang="de-DE" sz="2400" dirty="0">
                <a:cs typeface="Times New Roman" panose="02020603050405020304" pitchFamily="18" charset="0"/>
              </a:rPr>
              <a:t> </a:t>
            </a:r>
            <a:r>
              <a:rPr lang="de-DE" sz="2400" dirty="0" err="1">
                <a:cs typeface="Times New Roman" panose="02020603050405020304" pitchFamily="18" charset="0"/>
              </a:rPr>
              <a:t>researchers</a:t>
            </a:r>
            <a:r>
              <a:rPr lang="de-DE" sz="2400" dirty="0">
                <a:cs typeface="Times New Roman" panose="02020603050405020304" pitchFamily="18" charset="0"/>
              </a:rPr>
              <a:t> in </a:t>
            </a:r>
            <a:r>
              <a:rPr lang="de-DE" sz="2400" dirty="0" err="1">
                <a:cs typeface="Times New Roman" panose="02020603050405020304" pitchFamily="18" charset="0"/>
              </a:rPr>
              <a:t>the</a:t>
            </a:r>
            <a:r>
              <a:rPr lang="de-DE" sz="2400" dirty="0">
                <a:cs typeface="Times New Roman" panose="02020603050405020304" pitchFamily="18" charset="0"/>
              </a:rPr>
              <a:t> </a:t>
            </a:r>
            <a:r>
              <a:rPr lang="de-DE" sz="2400" dirty="0" err="1">
                <a:cs typeface="Times New Roman" panose="02020603050405020304" pitchFamily="18" charset="0"/>
              </a:rPr>
              <a:t>field</a:t>
            </a:r>
            <a:r>
              <a:rPr lang="de-DE" sz="2400" dirty="0">
                <a:cs typeface="Times New Roman" panose="02020603050405020304" pitchFamily="18" charset="0"/>
              </a:rPr>
              <a:t> </a:t>
            </a:r>
            <a:r>
              <a:rPr lang="de-DE" sz="2400" dirty="0" err="1">
                <a:cs typeface="Times New Roman" panose="02020603050405020304" pitchFamily="18" charset="0"/>
              </a:rPr>
              <a:t>of</a:t>
            </a:r>
            <a:r>
              <a:rPr lang="de-DE" sz="2400" dirty="0">
                <a:cs typeface="Times New Roman" panose="02020603050405020304" pitchFamily="18" charset="0"/>
              </a:rPr>
              <a:t> </a:t>
            </a:r>
            <a:r>
              <a:rPr lang="de-DE" sz="2400" dirty="0" err="1">
                <a:cs typeface="Times New Roman" panose="02020603050405020304" pitchFamily="18" charset="0"/>
              </a:rPr>
              <a:t>disability</a:t>
            </a:r>
            <a:r>
              <a:rPr lang="de-DE" sz="2400" dirty="0">
                <a:cs typeface="Times New Roman" panose="02020603050405020304" pitchFamily="18" charset="0"/>
              </a:rPr>
              <a:t> </a:t>
            </a:r>
            <a:r>
              <a:rPr lang="de-DE" sz="2400" dirty="0" err="1">
                <a:cs typeface="Times New Roman" panose="02020603050405020304" pitchFamily="18" charset="0"/>
              </a:rPr>
              <a:t>rights</a:t>
            </a:r>
            <a:r>
              <a:rPr lang="de-DE" sz="2400" dirty="0">
                <a:cs typeface="Times New Roman" panose="02020603050405020304" pitchFamily="18" charset="0"/>
              </a:rPr>
              <a:t>, </a:t>
            </a:r>
            <a:r>
              <a:rPr lang="de-DE" sz="2400" dirty="0" err="1">
                <a:cs typeface="Times New Roman" panose="02020603050405020304" pitchFamily="18" charset="0"/>
              </a:rPr>
              <a:t>funded</a:t>
            </a:r>
            <a:r>
              <a:rPr lang="de-DE" sz="2400" dirty="0">
                <a:cs typeface="Times New Roman" panose="02020603050405020304" pitchFamily="18" charset="0"/>
              </a:rPr>
              <a:t> by </a:t>
            </a:r>
            <a:r>
              <a:rPr lang="de-DE" sz="2400" dirty="0" err="1">
                <a:cs typeface="Times New Roman" panose="02020603050405020304" pitchFamily="18" charset="0"/>
              </a:rPr>
              <a:t>the</a:t>
            </a:r>
            <a:r>
              <a:rPr lang="de-DE" sz="2400" dirty="0">
                <a:cs typeface="Times New Roman" panose="02020603050405020304" pitchFamily="18" charset="0"/>
              </a:rPr>
              <a:t> Marie Curie </a:t>
            </a:r>
            <a:r>
              <a:rPr lang="de-DE" sz="2400" dirty="0" err="1">
                <a:cs typeface="Times New Roman" panose="02020603050405020304" pitchFamily="18" charset="0"/>
              </a:rPr>
              <a:t>Program</a:t>
            </a:r>
            <a:r>
              <a:rPr lang="de-DE" sz="2400" dirty="0">
                <a:cs typeface="Times New Roman" panose="02020603050405020304" pitchFamily="18" charset="0"/>
              </a:rPr>
              <a:t> </a:t>
            </a:r>
            <a:r>
              <a:rPr lang="de-DE" sz="2400" dirty="0" err="1">
                <a:cs typeface="Times New Roman" panose="02020603050405020304" pitchFamily="18" charset="0"/>
              </a:rPr>
              <a:t>of</a:t>
            </a:r>
            <a:r>
              <a:rPr lang="de-DE" sz="2400" dirty="0">
                <a:cs typeface="Times New Roman" panose="02020603050405020304" pitchFamily="18" charset="0"/>
              </a:rPr>
              <a:t> </a:t>
            </a:r>
            <a:r>
              <a:rPr lang="de-DE" sz="2400" dirty="0" err="1">
                <a:cs typeface="Times New Roman" panose="02020603050405020304" pitchFamily="18" charset="0"/>
              </a:rPr>
              <a:t>the</a:t>
            </a:r>
            <a:r>
              <a:rPr lang="de-DE" sz="2400" dirty="0">
                <a:cs typeface="Times New Roman" panose="02020603050405020304" pitchFamily="18" charset="0"/>
              </a:rPr>
              <a:t> European </a:t>
            </a:r>
            <a:r>
              <a:rPr lang="de-DE" sz="2400" dirty="0" err="1">
                <a:cs typeface="Times New Roman" panose="02020603050405020304" pitchFamily="18" charset="0"/>
              </a:rPr>
              <a:t>Commission</a:t>
            </a:r>
            <a:r>
              <a:rPr lang="de-DE" sz="2400" dirty="0">
                <a:cs typeface="Times New Roman" panose="02020603050405020304" pitchFamily="18" charset="0"/>
              </a:rPr>
              <a:t>. </a:t>
            </a:r>
            <a:r>
              <a:rPr lang="de-DE" sz="2400" dirty="0" err="1">
                <a:cs typeface="Times New Roman" panose="02020603050405020304" pitchFamily="18" charset="0"/>
              </a:rPr>
              <a:t>Within</a:t>
            </a:r>
            <a:r>
              <a:rPr lang="de-DE" sz="2400" dirty="0">
                <a:cs typeface="Times New Roman" panose="02020603050405020304" pitchFamily="18" charset="0"/>
              </a:rPr>
              <a:t> DARE, Claudia </a:t>
            </a:r>
            <a:r>
              <a:rPr lang="de-DE" sz="2400" dirty="0" err="1">
                <a:cs typeface="Times New Roman" panose="02020603050405020304" pitchFamily="18" charset="0"/>
              </a:rPr>
              <a:t>Coveney</a:t>
            </a:r>
            <a:r>
              <a:rPr lang="de-DE" sz="2400" dirty="0">
                <a:cs typeface="Times New Roman" panose="02020603050405020304" pitchFamily="18" charset="0"/>
              </a:rPr>
              <a:t> </a:t>
            </a:r>
            <a:r>
              <a:rPr lang="de-DE" sz="2400" dirty="0" err="1">
                <a:cs typeface="Times New Roman" panose="02020603050405020304" pitchFamily="18" charset="0"/>
              </a:rPr>
              <a:t>is</a:t>
            </a:r>
            <a:r>
              <a:rPr lang="de-DE" sz="2400" dirty="0">
                <a:cs typeface="Times New Roman" panose="02020603050405020304" pitchFamily="18" charset="0"/>
              </a:rPr>
              <a:t> </a:t>
            </a:r>
            <a:r>
              <a:rPr lang="de-DE" sz="2400" dirty="0" err="1">
                <a:cs typeface="Times New Roman" panose="02020603050405020304" pitchFamily="18" charset="0"/>
              </a:rPr>
              <a:t>based</a:t>
            </a:r>
            <a:r>
              <a:rPr lang="de-DE" sz="2400" dirty="0">
                <a:cs typeface="Times New Roman" panose="02020603050405020304" pitchFamily="18" charset="0"/>
              </a:rPr>
              <a:t> at </a:t>
            </a:r>
            <a:r>
              <a:rPr lang="de-DE" sz="2400" dirty="0" err="1">
                <a:cs typeface="Times New Roman" panose="02020603050405020304" pitchFamily="18" charset="0"/>
              </a:rPr>
              <a:t>the</a:t>
            </a:r>
            <a:r>
              <a:rPr lang="de-DE" sz="2400" dirty="0">
                <a:cs typeface="Times New Roman" panose="02020603050405020304" pitchFamily="18" charset="0"/>
              </a:rPr>
              <a:t> University </a:t>
            </a:r>
            <a:r>
              <a:rPr lang="de-DE" sz="2400" dirty="0" err="1">
                <a:cs typeface="Times New Roman" panose="02020603050405020304" pitchFamily="18" charset="0"/>
              </a:rPr>
              <a:t>of</a:t>
            </a:r>
            <a:r>
              <a:rPr lang="de-DE" sz="2400" dirty="0">
                <a:cs typeface="Times New Roman" panose="02020603050405020304" pitchFamily="18" charset="0"/>
              </a:rPr>
              <a:t> Leeds.</a:t>
            </a:r>
          </a:p>
        </p:txBody>
      </p:sp>
      <p:pic>
        <p:nvPicPr>
          <p:cNvPr id="7" name="Inhaltsplatzhalter 6" descr="Claudia Harris Coveney ">
            <a:extLst>
              <a:ext uri="{FF2B5EF4-FFF2-40B4-BE49-F238E27FC236}">
                <a16:creationId xmlns:a16="http://schemas.microsoft.com/office/drawing/2014/main" id="{C565929D-00BA-494D-8646-E67F40B4C00B}"/>
              </a:ext>
            </a:extLst>
          </p:cNvPr>
          <p:cNvPicPr>
            <a:picLocks noGrp="1" noChangeAspect="1"/>
          </p:cNvPicPr>
          <p:nvPr>
            <p:ph idx="1"/>
          </p:nvPr>
        </p:nvPicPr>
        <p:blipFill>
          <a:blip r:embed="rId3"/>
          <a:stretch>
            <a:fillRect/>
          </a:stretch>
        </p:blipFill>
        <p:spPr>
          <a:xfrm>
            <a:off x="812801" y="2195736"/>
            <a:ext cx="3333385" cy="5000078"/>
          </a:xfrm>
        </p:spPr>
      </p:pic>
      <p:sp>
        <p:nvSpPr>
          <p:cNvPr id="2" name="Titel 1">
            <a:extLst>
              <a:ext uri="{FF2B5EF4-FFF2-40B4-BE49-F238E27FC236}">
                <a16:creationId xmlns:a16="http://schemas.microsoft.com/office/drawing/2014/main" id="{74BC1C9A-7468-4AF2-8BD7-A129F357F314}"/>
              </a:ext>
            </a:extLst>
          </p:cNvPr>
          <p:cNvSpPr>
            <a:spLocks noGrp="1"/>
          </p:cNvSpPr>
          <p:nvPr>
            <p:ph type="title"/>
          </p:nvPr>
        </p:nvSpPr>
        <p:spPr>
          <a:xfrm>
            <a:off x="794978" y="991429"/>
            <a:ext cx="14660016" cy="973616"/>
          </a:xfrm>
        </p:spPr>
        <p:txBody>
          <a:bodyPr/>
          <a:lstStyle/>
          <a:p>
            <a:r>
              <a:rPr lang="de-DE" sz="3200" dirty="0"/>
              <a:t>Guest </a:t>
            </a:r>
            <a:r>
              <a:rPr lang="de-DE" sz="3200" dirty="0" err="1"/>
              <a:t>lecture</a:t>
            </a:r>
            <a:r>
              <a:rPr lang="de-DE" sz="3200" dirty="0"/>
              <a:t> by </a:t>
            </a:r>
            <a:r>
              <a:rPr lang="en-US" sz="3200" b="1" dirty="0"/>
              <a:t>Claudia Coveney on „Social movements as agents of change towards Inclusion” </a:t>
            </a:r>
            <a:endParaRPr lang="de-DE" sz="3200" dirty="0"/>
          </a:p>
        </p:txBody>
      </p:sp>
    </p:spTree>
    <p:extLst>
      <p:ext uri="{BB962C8B-B14F-4D97-AF65-F5344CB8AC3E}">
        <p14:creationId xmlns:p14="http://schemas.microsoft.com/office/powerpoint/2010/main" val="2722002377"/>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utrale Präsentationsfolie">
  <a:themeElements>
    <a:clrScheme name="EvH Farben">
      <a:dk1>
        <a:srgbClr val="2F54A7"/>
      </a:dk1>
      <a:lt1>
        <a:srgbClr val="FFFFFF"/>
      </a:lt1>
      <a:dk2>
        <a:srgbClr val="FFFFFF"/>
      </a:dk2>
      <a:lt2>
        <a:srgbClr val="DBEEF7"/>
      </a:lt2>
      <a:accent1>
        <a:srgbClr val="F0BB7B"/>
      </a:accent1>
      <a:accent2>
        <a:srgbClr val="B10013"/>
      </a:accent2>
      <a:accent3>
        <a:srgbClr val="FFFFFF"/>
      </a:accent3>
      <a:accent4>
        <a:srgbClr val="DADADA"/>
      </a:accent4>
      <a:accent5>
        <a:srgbClr val="AABADB"/>
      </a:accent5>
      <a:accent6>
        <a:srgbClr val="A00010"/>
      </a:accent6>
      <a:hlink>
        <a:srgbClr val="E78F24"/>
      </a:hlink>
      <a:folHlink>
        <a:srgbClr val="042D51"/>
      </a:folHlink>
    </a:clrScheme>
    <a:fontScheme name="Vorlage mit Bild">
      <a:majorFont>
        <a:latin typeface="InterstatePlus-Regular"/>
        <a:ea typeface="ヒラギノ角ゴ ProN W3"/>
        <a:cs typeface="ヒラギノ角ゴ ProN W3"/>
      </a:majorFont>
      <a:minorFont>
        <a:latin typeface="InterstatePlus-Regular"/>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Vorlage mit Bild 1">
        <a:dk1>
          <a:srgbClr val="FFFFFF"/>
        </a:dk1>
        <a:lt1>
          <a:srgbClr val="FFFFFF"/>
        </a:lt1>
        <a:dk2>
          <a:srgbClr val="FFFFFF"/>
        </a:dk2>
        <a:lt2>
          <a:srgbClr val="042C4E"/>
        </a:lt2>
        <a:accent1>
          <a:srgbClr val="0A6CBD"/>
        </a:accent1>
        <a:accent2>
          <a:srgbClr val="B10013"/>
        </a:accent2>
        <a:accent3>
          <a:srgbClr val="FFFFFF"/>
        </a:accent3>
        <a:accent4>
          <a:srgbClr val="DADADA"/>
        </a:accent4>
        <a:accent5>
          <a:srgbClr val="AABADB"/>
        </a:accent5>
        <a:accent6>
          <a:srgbClr val="A00010"/>
        </a:accent6>
        <a:hlink>
          <a:srgbClr val="E78F24"/>
        </a:hlink>
        <a:folHlink>
          <a:srgbClr val="042D5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172</Words>
  <Characters>0</Characters>
  <Application>Microsoft Office PowerPoint</Application>
  <PresentationFormat>Benutzerdefiniert</PresentationFormat>
  <Lines>0</Lines>
  <Paragraphs>6</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Gill Sans</vt:lpstr>
      <vt:lpstr>InterstatePlus-Bold</vt:lpstr>
      <vt:lpstr>InterstatePlus-Regular</vt:lpstr>
      <vt:lpstr>Times</vt:lpstr>
      <vt:lpstr>neutrale Präsentationsfolie</vt:lpstr>
      <vt:lpstr>Guest lecture by Claudia Coveney on „Social movements as agents of change towards Inclusion”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Martina Niepel</dc:creator>
  <cp:lastModifiedBy>Franziska Witzmann</cp:lastModifiedBy>
  <cp:revision>201</cp:revision>
  <dcterms:modified xsi:type="dcterms:W3CDTF">2021-05-05T11:53:09Z</dcterms:modified>
</cp:coreProperties>
</file>