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70" r:id="rId2"/>
  </p:sldMasterIdLst>
  <p:notesMasterIdLst>
    <p:notesMasterId r:id="rId15"/>
  </p:notesMasterIdLst>
  <p:sldIdLst>
    <p:sldId id="256" r:id="rId3"/>
    <p:sldId id="259" r:id="rId4"/>
    <p:sldId id="260" r:id="rId5"/>
    <p:sldId id="265" r:id="rId6"/>
    <p:sldId id="266" r:id="rId7"/>
    <p:sldId id="267" r:id="rId8"/>
    <p:sldId id="268" r:id="rId9"/>
    <p:sldId id="261" r:id="rId10"/>
    <p:sldId id="271" r:id="rId11"/>
    <p:sldId id="270" r:id="rId12"/>
    <p:sldId id="262" r:id="rId13"/>
    <p:sldId id="263" r:id="rId14"/>
  </p:sldIdLst>
  <p:sldSz cx="16256000" cy="9144000"/>
  <p:notesSz cx="6858000" cy="9144000"/>
  <p:defaultTextStyle>
    <a:defPPr>
      <a:defRPr lang="en-US"/>
    </a:defPPr>
    <a:lvl1pPr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1pPr>
    <a:lvl2pPr marL="4572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2pPr>
    <a:lvl3pPr marL="9144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3pPr>
    <a:lvl4pPr marL="13716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4pPr>
    <a:lvl5pPr marL="1828800" algn="ctr" rtl="0" fontAlgn="base">
      <a:spcBef>
        <a:spcPct val="0"/>
      </a:spcBef>
      <a:spcAft>
        <a:spcPct val="0"/>
      </a:spcAft>
      <a:defRPr sz="3600" kern="1200">
        <a:solidFill>
          <a:srgbClr val="000000"/>
        </a:solidFill>
        <a:latin typeface="Gill Sans" charset="0"/>
        <a:ea typeface="ヒラギノ角ゴ ProN W3" charset="-128"/>
        <a:cs typeface="+mn-cs"/>
        <a:sym typeface="Gill Sans" charset="0"/>
      </a:defRPr>
    </a:lvl5pPr>
    <a:lvl6pPr marL="2286000" algn="l" defTabSz="914400" rtl="0" eaLnBrk="1" latinLnBrk="0" hangingPunct="1">
      <a:defRPr sz="3600" kern="1200">
        <a:solidFill>
          <a:srgbClr val="000000"/>
        </a:solidFill>
        <a:latin typeface="Gill Sans" charset="0"/>
        <a:ea typeface="ヒラギノ角ゴ ProN W3" charset="-128"/>
        <a:cs typeface="+mn-cs"/>
        <a:sym typeface="Gill Sans" charset="0"/>
      </a:defRPr>
    </a:lvl6pPr>
    <a:lvl7pPr marL="2743200" algn="l" defTabSz="914400" rtl="0" eaLnBrk="1" latinLnBrk="0" hangingPunct="1">
      <a:defRPr sz="3600" kern="1200">
        <a:solidFill>
          <a:srgbClr val="000000"/>
        </a:solidFill>
        <a:latin typeface="Gill Sans" charset="0"/>
        <a:ea typeface="ヒラギノ角ゴ ProN W3" charset="-128"/>
        <a:cs typeface="+mn-cs"/>
        <a:sym typeface="Gill Sans" charset="0"/>
      </a:defRPr>
    </a:lvl7pPr>
    <a:lvl8pPr marL="3200400" algn="l" defTabSz="914400" rtl="0" eaLnBrk="1" latinLnBrk="0" hangingPunct="1">
      <a:defRPr sz="3600" kern="1200">
        <a:solidFill>
          <a:srgbClr val="000000"/>
        </a:solidFill>
        <a:latin typeface="Gill Sans" charset="0"/>
        <a:ea typeface="ヒラギノ角ゴ ProN W3" charset="-128"/>
        <a:cs typeface="+mn-cs"/>
        <a:sym typeface="Gill Sans" charset="0"/>
      </a:defRPr>
    </a:lvl8pPr>
    <a:lvl9pPr marL="3657600" algn="l" defTabSz="914400" rtl="0" eaLnBrk="1" latinLnBrk="0" hangingPunct="1">
      <a:defRPr sz="3600" kern="1200">
        <a:solidFill>
          <a:srgbClr val="000000"/>
        </a:solidFill>
        <a:latin typeface="Gill Sans" charset="0"/>
        <a:ea typeface="ヒラギノ角ゴ ProN W3" charset="-128"/>
        <a:cs typeface="+mn-cs"/>
        <a:sym typeface="Gill Sans" charset="0"/>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DF7"/>
    <a:srgbClr val="2B5790"/>
    <a:srgbClr val="E2382A"/>
    <a:srgbClr val="DC2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47" autoAdjust="0"/>
    <p:restoredTop sz="86449" autoAdjust="0"/>
  </p:normalViewPr>
  <p:slideViewPr>
    <p:cSldViewPr showGuides="1">
      <p:cViewPr varScale="1">
        <p:scale>
          <a:sx n="71" d="100"/>
          <a:sy n="71" d="100"/>
        </p:scale>
        <p:origin x="84" y="150"/>
      </p:cViewPr>
      <p:guideLst>
        <p:guide orient="horz" pos="2880"/>
        <p:guide pos="5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FCFF4E-3B06-4810-9C12-E50AB1282D09}" type="doc">
      <dgm:prSet loTypeId="urn:microsoft.com/office/officeart/2005/8/layout/arrow6" loCatId="relationship" qsTypeId="urn:microsoft.com/office/officeart/2005/8/quickstyle/simple1" qsCatId="simple" csTypeId="urn:microsoft.com/office/officeart/2005/8/colors/colorful2" csCatId="colorful" phldr="1"/>
      <dgm:spPr/>
      <dgm:t>
        <a:bodyPr/>
        <a:lstStyle/>
        <a:p>
          <a:endParaRPr lang="de-DE"/>
        </a:p>
      </dgm:t>
    </dgm:pt>
    <dgm:pt modelId="{F3CE772B-6645-4047-AE06-08211392D0FC}">
      <dgm:prSet phldrT="[Text]"/>
      <dgm:spPr/>
      <dgm:t>
        <a:bodyPr/>
        <a:lstStyle/>
        <a:p>
          <a:r>
            <a:rPr lang="de-DE" dirty="0"/>
            <a:t>Verstoß </a:t>
          </a:r>
          <a:r>
            <a:rPr lang="de-DE" dirty="0" err="1"/>
            <a:t>gg</a:t>
          </a:r>
          <a:r>
            <a:rPr lang="de-DE" dirty="0"/>
            <a:t>. Art. 37 UN BRK &amp; Art. 26 WVK?</a:t>
          </a:r>
        </a:p>
      </dgm:t>
    </dgm:pt>
    <dgm:pt modelId="{9463BE9A-1792-41F7-AFF2-35F6537D0803}" type="parTrans" cxnId="{6495F6B8-C5FB-41F9-9F0C-D120CED10C93}">
      <dgm:prSet/>
      <dgm:spPr/>
      <dgm:t>
        <a:bodyPr/>
        <a:lstStyle/>
        <a:p>
          <a:endParaRPr lang="de-DE"/>
        </a:p>
      </dgm:t>
    </dgm:pt>
    <dgm:pt modelId="{6C0163ED-4DF9-46B0-8327-0ACD0B7491E1}" type="sibTrans" cxnId="{6495F6B8-C5FB-41F9-9F0C-D120CED10C93}">
      <dgm:prSet/>
      <dgm:spPr/>
      <dgm:t>
        <a:bodyPr/>
        <a:lstStyle/>
        <a:p>
          <a:endParaRPr lang="de-DE"/>
        </a:p>
      </dgm:t>
    </dgm:pt>
    <dgm:pt modelId="{3D4FA665-128A-450A-AFE2-EFA835CF7AFC}">
      <dgm:prSet phldrT="[Text]"/>
      <dgm:spPr/>
      <dgm:t>
        <a:bodyPr/>
        <a:lstStyle/>
        <a:p>
          <a:r>
            <a:rPr lang="de-DE" dirty="0"/>
            <a:t>Vereinbar mit Grundgesetz?</a:t>
          </a:r>
        </a:p>
      </dgm:t>
    </dgm:pt>
    <dgm:pt modelId="{6817C592-9B98-442A-BA6C-624C0DB3FBA3}" type="parTrans" cxnId="{DC638A05-F7D6-403F-B392-93D39098400D}">
      <dgm:prSet/>
      <dgm:spPr/>
      <dgm:t>
        <a:bodyPr/>
        <a:lstStyle/>
        <a:p>
          <a:endParaRPr lang="de-DE"/>
        </a:p>
      </dgm:t>
    </dgm:pt>
    <dgm:pt modelId="{3D82F679-89EA-48C4-B170-F1152644D19E}" type="sibTrans" cxnId="{DC638A05-F7D6-403F-B392-93D39098400D}">
      <dgm:prSet/>
      <dgm:spPr/>
      <dgm:t>
        <a:bodyPr/>
        <a:lstStyle/>
        <a:p>
          <a:endParaRPr lang="de-DE"/>
        </a:p>
      </dgm:t>
    </dgm:pt>
    <dgm:pt modelId="{2ED4ED12-66CD-467A-B0F6-1122FED955EB}" type="pres">
      <dgm:prSet presAssocID="{51FCFF4E-3B06-4810-9C12-E50AB1282D09}" presName="compositeShape" presStyleCnt="0">
        <dgm:presLayoutVars>
          <dgm:chMax val="2"/>
          <dgm:dir/>
          <dgm:resizeHandles val="exact"/>
        </dgm:presLayoutVars>
      </dgm:prSet>
      <dgm:spPr/>
    </dgm:pt>
    <dgm:pt modelId="{C110B255-34EB-4FFC-AEF1-229E3984C22A}" type="pres">
      <dgm:prSet presAssocID="{51FCFF4E-3B06-4810-9C12-E50AB1282D09}" presName="ribbon" presStyleLbl="node1" presStyleIdx="0" presStyleCnt="1"/>
      <dgm:spPr/>
    </dgm:pt>
    <dgm:pt modelId="{ACA6B0F4-54DB-416A-A153-80F91D77C75E}" type="pres">
      <dgm:prSet presAssocID="{51FCFF4E-3B06-4810-9C12-E50AB1282D09}" presName="leftArrowText" presStyleLbl="node1" presStyleIdx="0" presStyleCnt="1">
        <dgm:presLayoutVars>
          <dgm:chMax val="0"/>
          <dgm:bulletEnabled val="1"/>
        </dgm:presLayoutVars>
      </dgm:prSet>
      <dgm:spPr/>
    </dgm:pt>
    <dgm:pt modelId="{91B65A02-A0CF-4961-B377-15EDDA542FE7}" type="pres">
      <dgm:prSet presAssocID="{51FCFF4E-3B06-4810-9C12-E50AB1282D09}" presName="rightArrowText" presStyleLbl="node1" presStyleIdx="0" presStyleCnt="1">
        <dgm:presLayoutVars>
          <dgm:chMax val="0"/>
          <dgm:bulletEnabled val="1"/>
        </dgm:presLayoutVars>
      </dgm:prSet>
      <dgm:spPr/>
    </dgm:pt>
  </dgm:ptLst>
  <dgm:cxnLst>
    <dgm:cxn modelId="{DC638A05-F7D6-403F-B392-93D39098400D}" srcId="{51FCFF4E-3B06-4810-9C12-E50AB1282D09}" destId="{3D4FA665-128A-450A-AFE2-EFA835CF7AFC}" srcOrd="1" destOrd="0" parTransId="{6817C592-9B98-442A-BA6C-624C0DB3FBA3}" sibTransId="{3D82F679-89EA-48C4-B170-F1152644D19E}"/>
    <dgm:cxn modelId="{75CF4D42-FFBC-4BA0-B168-11639422BFBF}" type="presOf" srcId="{3D4FA665-128A-450A-AFE2-EFA835CF7AFC}" destId="{91B65A02-A0CF-4961-B377-15EDDA542FE7}" srcOrd="0" destOrd="0" presId="urn:microsoft.com/office/officeart/2005/8/layout/arrow6"/>
    <dgm:cxn modelId="{061CA9A6-A726-4902-A229-3549A5674C3E}" type="presOf" srcId="{F3CE772B-6645-4047-AE06-08211392D0FC}" destId="{ACA6B0F4-54DB-416A-A153-80F91D77C75E}" srcOrd="0" destOrd="0" presId="urn:microsoft.com/office/officeart/2005/8/layout/arrow6"/>
    <dgm:cxn modelId="{6495F6B8-C5FB-41F9-9F0C-D120CED10C93}" srcId="{51FCFF4E-3B06-4810-9C12-E50AB1282D09}" destId="{F3CE772B-6645-4047-AE06-08211392D0FC}" srcOrd="0" destOrd="0" parTransId="{9463BE9A-1792-41F7-AFF2-35F6537D0803}" sibTransId="{6C0163ED-4DF9-46B0-8327-0ACD0B7491E1}"/>
    <dgm:cxn modelId="{FE6F36B9-BB01-42C2-BE8B-72A7005BFE35}" type="presOf" srcId="{51FCFF4E-3B06-4810-9C12-E50AB1282D09}" destId="{2ED4ED12-66CD-467A-B0F6-1122FED955EB}" srcOrd="0" destOrd="0" presId="urn:microsoft.com/office/officeart/2005/8/layout/arrow6"/>
    <dgm:cxn modelId="{3A8C9ADC-71E8-4E85-89A8-55EDDBA71554}" type="presParOf" srcId="{2ED4ED12-66CD-467A-B0F6-1122FED955EB}" destId="{C110B255-34EB-4FFC-AEF1-229E3984C22A}" srcOrd="0" destOrd="0" presId="urn:microsoft.com/office/officeart/2005/8/layout/arrow6"/>
    <dgm:cxn modelId="{3F97F452-5A50-4760-A8D7-B41C963C5836}" type="presParOf" srcId="{2ED4ED12-66CD-467A-B0F6-1122FED955EB}" destId="{ACA6B0F4-54DB-416A-A153-80F91D77C75E}" srcOrd="1" destOrd="0" presId="urn:microsoft.com/office/officeart/2005/8/layout/arrow6"/>
    <dgm:cxn modelId="{3CCFF151-6672-4638-BCBD-34D4F50E8049}" type="presParOf" srcId="{2ED4ED12-66CD-467A-B0F6-1122FED955EB}" destId="{91B65A02-A0CF-4961-B377-15EDDA542FE7}"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0B255-34EB-4FFC-AEF1-229E3984C22A}">
      <dsp:nvSpPr>
        <dsp:cNvPr id="0" name=""/>
        <dsp:cNvSpPr/>
      </dsp:nvSpPr>
      <dsp:spPr>
        <a:xfrm>
          <a:off x="665162" y="0"/>
          <a:ext cx="13144500" cy="5257800"/>
        </a:xfrm>
        <a:prstGeom prst="leftRightRibb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A6B0F4-54DB-416A-A153-80F91D77C75E}">
      <dsp:nvSpPr>
        <dsp:cNvPr id="0" name=""/>
        <dsp:cNvSpPr/>
      </dsp:nvSpPr>
      <dsp:spPr>
        <a:xfrm>
          <a:off x="2242502" y="920114"/>
          <a:ext cx="4337685" cy="257632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84912" rIns="0" bIns="198120" numCol="1" spcCol="1270" anchor="ctr" anchorCtr="0">
          <a:noAutofit/>
        </a:bodyPr>
        <a:lstStyle/>
        <a:p>
          <a:pPr marL="0" lvl="0" indent="0" algn="ctr" defTabSz="2311400">
            <a:lnSpc>
              <a:spcPct val="90000"/>
            </a:lnSpc>
            <a:spcBef>
              <a:spcPct val="0"/>
            </a:spcBef>
            <a:spcAft>
              <a:spcPct val="35000"/>
            </a:spcAft>
            <a:buNone/>
          </a:pPr>
          <a:r>
            <a:rPr lang="de-DE" sz="5200" kern="1200" dirty="0"/>
            <a:t>Verstoß </a:t>
          </a:r>
          <a:r>
            <a:rPr lang="de-DE" sz="5200" kern="1200" dirty="0" err="1"/>
            <a:t>gg</a:t>
          </a:r>
          <a:r>
            <a:rPr lang="de-DE" sz="5200" kern="1200" dirty="0"/>
            <a:t>. Art. 37 UN BRK &amp; Art. 26 WVK?</a:t>
          </a:r>
        </a:p>
      </dsp:txBody>
      <dsp:txXfrm>
        <a:off x="2242502" y="920114"/>
        <a:ext cx="4337685" cy="2576322"/>
      </dsp:txXfrm>
    </dsp:sp>
    <dsp:sp modelId="{91B65A02-A0CF-4961-B377-15EDDA542FE7}">
      <dsp:nvSpPr>
        <dsp:cNvPr id="0" name=""/>
        <dsp:cNvSpPr/>
      </dsp:nvSpPr>
      <dsp:spPr>
        <a:xfrm>
          <a:off x="7237412" y="1761363"/>
          <a:ext cx="5126355" cy="257632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84912" rIns="0" bIns="198120" numCol="1" spcCol="1270" anchor="ctr" anchorCtr="0">
          <a:noAutofit/>
        </a:bodyPr>
        <a:lstStyle/>
        <a:p>
          <a:pPr marL="0" lvl="0" indent="0" algn="ctr" defTabSz="2311400">
            <a:lnSpc>
              <a:spcPct val="90000"/>
            </a:lnSpc>
            <a:spcBef>
              <a:spcPct val="0"/>
            </a:spcBef>
            <a:spcAft>
              <a:spcPct val="35000"/>
            </a:spcAft>
            <a:buNone/>
          </a:pPr>
          <a:r>
            <a:rPr lang="de-DE" sz="5200" kern="1200" dirty="0"/>
            <a:t>Vereinbar mit Grundgesetz?</a:t>
          </a:r>
        </a:p>
      </dsp:txBody>
      <dsp:txXfrm>
        <a:off x="7237412" y="1761363"/>
        <a:ext cx="5126355" cy="2576322"/>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l">
              <a:defRPr sz="1200">
                <a:ea typeface="ヒラギノ角ゴ ProN W3" charset="0"/>
                <a:cs typeface="ヒラギノ角ゴ ProN W3" charset="0"/>
              </a:defRPr>
            </a:lvl1pPr>
          </a:lstStyle>
          <a:p>
            <a:pPr>
              <a:defRPr/>
            </a:pPr>
            <a:endParaRPr lang="de-DE"/>
          </a:p>
        </p:txBody>
      </p:sp>
      <p:sp>
        <p:nvSpPr>
          <p:cNvPr id="6147" name="Rectangle 3"/>
          <p:cNvSpPr>
            <a:spLocks noGrp="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a:ea typeface="ヒラギノ角ゴ ProN W3" charset="0"/>
                <a:cs typeface="ヒラギノ角ゴ ProN W3" charset="0"/>
              </a:defRPr>
            </a:lvl1pPr>
          </a:lstStyle>
          <a:p>
            <a:pPr>
              <a:defRPr/>
            </a:pPr>
            <a:endParaRPr lang="de-DE"/>
          </a:p>
        </p:txBody>
      </p:sp>
      <p:sp>
        <p:nvSpPr>
          <p:cNvPr id="614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6149" name="Rectangle 5"/>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150" name="Rectangle 6"/>
          <p:cNvSpPr>
            <a:spLocks noGrp="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l">
              <a:defRPr sz="1200">
                <a:ea typeface="ヒラギノ角ゴ ProN W3" charset="0"/>
                <a:cs typeface="ヒラギノ角ゴ ProN W3" charset="0"/>
              </a:defRPr>
            </a:lvl1pPr>
          </a:lstStyle>
          <a:p>
            <a:pPr>
              <a:defRPr/>
            </a:pPr>
            <a:endParaRPr lang="de-DE"/>
          </a:p>
        </p:txBody>
      </p:sp>
      <p:sp>
        <p:nvSpPr>
          <p:cNvPr id="6151" name="Rectangle 7"/>
          <p:cNvSpPr>
            <a:spLocks noGrp="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F5B38D13-F2F3-44FD-8533-7AD85EC9AAE9}" type="slidenum">
              <a:rPr lang="de-DE" altLang="de-DE"/>
              <a:pPr/>
              <a:t>‹Nr.›</a:t>
            </a:fld>
            <a:endParaRPr lang="de-DE" altLang="de-DE"/>
          </a:p>
        </p:txBody>
      </p:sp>
    </p:spTree>
    <p:extLst>
      <p:ext uri="{BB962C8B-B14F-4D97-AF65-F5344CB8AC3E}">
        <p14:creationId xmlns:p14="http://schemas.microsoft.com/office/powerpoint/2010/main" val="11027202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Gill Sans"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800" dirty="0">
                <a:effectLst/>
                <a:latin typeface="Calibri" panose="020F0502020204030204" pitchFamily="34" charset="0"/>
                <a:ea typeface="Calibri" panose="020F0502020204030204" pitchFamily="34" charset="0"/>
                <a:cs typeface="Times New Roman" panose="02020603050405020304" pitchFamily="18" charset="0"/>
              </a:rPr>
              <a:t>Im März 2021 startete die Europäische Kommission die Europäische Strategie (2021- 2030) für die Rechte von Menschen mit Behinderungen. Eine Flaggschiffinitiative ist die Entwicklung eines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EU-Rahmens für herausragende Sozialdienstleistungen für Menschen mit Behinderungen</a:t>
            </a:r>
            <a:r>
              <a:rPr lang="de-DE" sz="1800" dirty="0">
                <a:effectLst/>
                <a:latin typeface="Calibri" panose="020F0502020204030204" pitchFamily="34" charset="0"/>
                <a:ea typeface="Calibri" panose="020F0502020204030204" pitchFamily="34" charset="0"/>
                <a:cs typeface="Times New Roman" panose="02020603050405020304" pitchFamily="18" charset="0"/>
              </a:rPr>
              <a:t>. Damit soll einerseits die Leistungserbringung für behinderte Menschen verbessert werden, und andererseits die Attraktivität von Arbeitsplätzen in diesem Bereich gesteigert werden.</a:t>
            </a:r>
            <a:endParaRPr lang="de-DE" dirty="0"/>
          </a:p>
        </p:txBody>
      </p:sp>
      <p:sp>
        <p:nvSpPr>
          <p:cNvPr id="4" name="Foliennummernplatzhalter 3"/>
          <p:cNvSpPr>
            <a:spLocks noGrp="1"/>
          </p:cNvSpPr>
          <p:nvPr>
            <p:ph type="sldNum" sz="quarter" idx="5"/>
          </p:nvPr>
        </p:nvSpPr>
        <p:spPr/>
        <p:txBody>
          <a:bodyPr/>
          <a:lstStyle/>
          <a:p>
            <a:fld id="{F5B38D13-F2F3-44FD-8533-7AD85EC9AAE9}" type="slidenum">
              <a:rPr lang="de-DE" altLang="de-DE" smtClean="0"/>
              <a:pPr/>
              <a:t>11</a:t>
            </a:fld>
            <a:endParaRPr lang="de-DE" altLang="de-DE"/>
          </a:p>
        </p:txBody>
      </p:sp>
    </p:spTree>
    <p:extLst>
      <p:ext uri="{BB962C8B-B14F-4D97-AF65-F5344CB8AC3E}">
        <p14:creationId xmlns:p14="http://schemas.microsoft.com/office/powerpoint/2010/main" val="16017246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19200" y="2840038"/>
            <a:ext cx="13817600" cy="1960562"/>
          </a:xfrm>
          <a:prstGeom prst="rect">
            <a:avLst/>
          </a:prstGeom>
        </p:spPr>
        <p:txBody>
          <a:bodyPr/>
          <a:lstStyle>
            <a:lvl1pPr>
              <a:defRPr>
                <a:solidFill>
                  <a:srgbClr val="2B5790"/>
                </a:solidFill>
              </a:defRPr>
            </a:lvl1pPr>
          </a:lstStyle>
          <a:p>
            <a:r>
              <a:rPr lang="de-DE" dirty="0"/>
              <a:t>Mastertitelformat bearbeiten</a:t>
            </a:r>
          </a:p>
        </p:txBody>
      </p:sp>
      <p:sp>
        <p:nvSpPr>
          <p:cNvPr id="3" name="Untertitel 2"/>
          <p:cNvSpPr>
            <a:spLocks noGrp="1"/>
          </p:cNvSpPr>
          <p:nvPr>
            <p:ph type="subTitle" idx="1"/>
          </p:nvPr>
        </p:nvSpPr>
        <p:spPr>
          <a:xfrm>
            <a:off x="2438400" y="5181600"/>
            <a:ext cx="11379200" cy="2336800"/>
          </a:xfrm>
          <a:prstGeom prst="rect">
            <a:avLst/>
          </a:prstGeom>
        </p:spPr>
        <p:txBody>
          <a:bodyPr/>
          <a:lstStyle>
            <a:lvl1pPr marL="0" indent="0" algn="ctr">
              <a:buNone/>
              <a:defRPr>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Master-Untertitelformat bearbeiten</a:t>
            </a:r>
          </a:p>
        </p:txBody>
      </p:sp>
      <p:sp>
        <p:nvSpPr>
          <p:cNvPr id="4" name="Foliennummernplatzhalter 3"/>
          <p:cNvSpPr>
            <a:spLocks noGrp="1"/>
          </p:cNvSpPr>
          <p:nvPr>
            <p:ph type="sldNum" sz="quarter" idx="10"/>
          </p:nvPr>
        </p:nvSpPr>
        <p:spPr/>
        <p:txBody>
          <a:bodyPr/>
          <a:lstStyle>
            <a:lvl1pPr>
              <a:defRPr/>
            </a:lvl1pPr>
          </a:lstStyle>
          <a:p>
            <a:fld id="{AA2BAC66-668C-41A2-906F-0568A99947DD}" type="slidenum">
              <a:rPr lang="de-DE" altLang="de-DE"/>
              <a:pPr/>
              <a:t>‹Nr.›</a:t>
            </a:fld>
            <a:endParaRPr lang="de-DE" altLang="de-DE"/>
          </a:p>
        </p:txBody>
      </p:sp>
      <p:pic>
        <p:nvPicPr>
          <p:cNvPr id="5" name="Grafik 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15632" y="8100392"/>
            <a:ext cx="2664296" cy="85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36009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3186113" y="6400800"/>
            <a:ext cx="9753600" cy="755650"/>
          </a:xfrm>
          <a:prstGeom prst="rect">
            <a:avLst/>
          </a:prstGeom>
        </p:spPr>
        <p:txBody>
          <a:bodyPr anchor="b"/>
          <a:lstStyle>
            <a:lvl1pPr algn="l">
              <a:defRPr sz="2000" b="1">
                <a:solidFill>
                  <a:srgbClr val="2B5790"/>
                </a:solidFill>
              </a:defRPr>
            </a:lvl1pPr>
          </a:lstStyle>
          <a:p>
            <a:r>
              <a:rPr lang="de-DE" dirty="0"/>
              <a:t>Mastertitelformat bearbeiten</a:t>
            </a:r>
          </a:p>
        </p:txBody>
      </p:sp>
      <p:sp>
        <p:nvSpPr>
          <p:cNvPr id="3" name="Bildplatzhalter 2"/>
          <p:cNvSpPr>
            <a:spLocks noGrp="1"/>
          </p:cNvSpPr>
          <p:nvPr>
            <p:ph type="pic" idx="1"/>
          </p:nvPr>
        </p:nvSpPr>
        <p:spPr>
          <a:xfrm>
            <a:off x="3186113" y="1259631"/>
            <a:ext cx="9753600" cy="504433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3186113" y="7156450"/>
            <a:ext cx="9753600" cy="1073150"/>
          </a:xfrm>
          <a:prstGeom prst="rect">
            <a:avLst/>
          </a:prstGeom>
        </p:spPr>
        <p:txBody>
          <a:bodyPr/>
          <a:lstStyle>
            <a:lvl1pPr marL="0" indent="0">
              <a:buNone/>
              <a:defRPr sz="1400">
                <a:solidFill>
                  <a:srgbClr val="2B579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5" name="Foliennummernplatzhalter 4"/>
          <p:cNvSpPr>
            <a:spLocks noGrp="1"/>
          </p:cNvSpPr>
          <p:nvPr>
            <p:ph type="sldNum" sz="quarter" idx="10"/>
          </p:nvPr>
        </p:nvSpPr>
        <p:spPr/>
        <p:txBody>
          <a:bodyPr/>
          <a:lstStyle>
            <a:lvl1pPr>
              <a:defRPr/>
            </a:lvl1pPr>
          </a:lstStyle>
          <a:p>
            <a:fld id="{FFA1BF87-5AD4-4CE2-9EBD-951CB2153CEA}" type="slidenum">
              <a:rPr lang="de-DE" altLang="de-DE"/>
              <a:pPr/>
              <a:t>‹Nr.›</a:t>
            </a:fld>
            <a:endParaRPr lang="de-DE" altLang="de-DE"/>
          </a:p>
        </p:txBody>
      </p:sp>
    </p:spTree>
    <p:extLst>
      <p:ext uri="{BB962C8B-B14F-4D97-AF65-F5344CB8AC3E}">
        <p14:creationId xmlns:p14="http://schemas.microsoft.com/office/powerpoint/2010/main" val="1567281821"/>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930175" y="1213520"/>
            <a:ext cx="14398625" cy="838200"/>
          </a:xfrm>
          <a:prstGeom prst="rect">
            <a:avLst/>
          </a:prstGeom>
        </p:spPr>
        <p:txBody>
          <a:bodyPr/>
          <a:lstStyle/>
          <a:p>
            <a:r>
              <a:rPr lang="de-DE"/>
              <a:t>Mastertitelformat bearbeiten</a:t>
            </a:r>
          </a:p>
        </p:txBody>
      </p:sp>
      <p:sp>
        <p:nvSpPr>
          <p:cNvPr id="4" name="Foliennummernplatzhalter 3"/>
          <p:cNvSpPr>
            <a:spLocks noGrp="1"/>
          </p:cNvSpPr>
          <p:nvPr>
            <p:ph type="sldNum" sz="quarter" idx="10"/>
          </p:nvPr>
        </p:nvSpPr>
        <p:spPr/>
        <p:txBody>
          <a:bodyPr/>
          <a:lstStyle>
            <a:lvl1pPr>
              <a:defRPr/>
            </a:lvl1pPr>
          </a:lstStyle>
          <a:p>
            <a:fld id="{156E0D7A-AC6D-40A4-8437-878CA51F0816}" type="slidenum">
              <a:rPr lang="de-DE" altLang="de-DE"/>
              <a:pPr/>
              <a:t>‹Nr.›</a:t>
            </a:fld>
            <a:endParaRPr lang="de-DE" altLang="de-DE"/>
          </a:p>
        </p:txBody>
      </p:sp>
    </p:spTree>
    <p:extLst>
      <p:ext uri="{BB962C8B-B14F-4D97-AF65-F5344CB8AC3E}">
        <p14:creationId xmlns:p14="http://schemas.microsoft.com/office/powerpoint/2010/main" val="2199313618"/>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2117388" y="1079500"/>
            <a:ext cx="3617912" cy="6337300"/>
          </a:xfrm>
          <a:prstGeom prst="rect">
            <a:avLst/>
          </a:prstGeom>
        </p:spPr>
        <p:txBody>
          <a:bodyPr vert="eaVert"/>
          <a:lstStyle/>
          <a:p>
            <a:r>
              <a:rPr lang="de-DE"/>
              <a:t>Mastertitelformat bearbeiten</a:t>
            </a:r>
          </a:p>
        </p:txBody>
      </p:sp>
      <p:sp>
        <p:nvSpPr>
          <p:cNvPr id="3" name="Vertikaler Textplatzhalter 2"/>
          <p:cNvSpPr>
            <a:spLocks noGrp="1"/>
          </p:cNvSpPr>
          <p:nvPr>
            <p:ph type="body" orient="vert" idx="1"/>
          </p:nvPr>
        </p:nvSpPr>
        <p:spPr>
          <a:xfrm>
            <a:off x="1260475" y="1079500"/>
            <a:ext cx="10704513" cy="6337300"/>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oliennummernplatzhalter 3"/>
          <p:cNvSpPr>
            <a:spLocks noGrp="1"/>
          </p:cNvSpPr>
          <p:nvPr>
            <p:ph type="sldNum" sz="quarter" idx="10"/>
          </p:nvPr>
        </p:nvSpPr>
        <p:spPr/>
        <p:txBody>
          <a:bodyPr/>
          <a:lstStyle>
            <a:lvl1pPr>
              <a:defRPr/>
            </a:lvl1pPr>
          </a:lstStyle>
          <a:p>
            <a:fld id="{DC478F36-625B-4031-ABC9-ECBFB50A02EA}" type="slidenum">
              <a:rPr lang="de-DE" altLang="de-DE"/>
              <a:pPr/>
              <a:t>‹Nr.›</a:t>
            </a:fld>
            <a:endParaRPr lang="de-DE" altLang="de-DE"/>
          </a:p>
        </p:txBody>
      </p:sp>
    </p:spTree>
    <p:extLst>
      <p:ext uri="{BB962C8B-B14F-4D97-AF65-F5344CB8AC3E}">
        <p14:creationId xmlns:p14="http://schemas.microsoft.com/office/powerpoint/2010/main" val="413074526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19200" y="2840038"/>
            <a:ext cx="13817600" cy="1960562"/>
          </a:xfrm>
          <a:prstGeom prst="rect">
            <a:avLst/>
          </a:prstGeom>
        </p:spPr>
        <p:txBody>
          <a:bodyPr/>
          <a:lstStyle>
            <a:lvl1pPr>
              <a:defRPr>
                <a:solidFill>
                  <a:srgbClr val="2B5790"/>
                </a:solidFill>
              </a:defRPr>
            </a:lvl1pPr>
          </a:lstStyle>
          <a:p>
            <a:r>
              <a:rPr lang="de-DE" dirty="0"/>
              <a:t>Mastertitelformat bearbeiten</a:t>
            </a:r>
          </a:p>
        </p:txBody>
      </p:sp>
      <p:sp>
        <p:nvSpPr>
          <p:cNvPr id="3" name="Untertitel 2"/>
          <p:cNvSpPr>
            <a:spLocks noGrp="1"/>
          </p:cNvSpPr>
          <p:nvPr>
            <p:ph type="subTitle" idx="1"/>
          </p:nvPr>
        </p:nvSpPr>
        <p:spPr>
          <a:xfrm>
            <a:off x="2438400" y="5181600"/>
            <a:ext cx="11379200" cy="2336800"/>
          </a:xfrm>
          <a:prstGeom prst="rect">
            <a:avLst/>
          </a:prstGeom>
        </p:spPr>
        <p:txBody>
          <a:bodyPr/>
          <a:lstStyle>
            <a:lvl1pPr marL="0" indent="0" algn="ctr">
              <a:buNone/>
              <a:defRPr>
                <a:solidFill>
                  <a:srgbClr val="2B5790"/>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Master-Untertitelformat bearbeiten</a:t>
            </a:r>
          </a:p>
        </p:txBody>
      </p:sp>
      <p:sp>
        <p:nvSpPr>
          <p:cNvPr id="4" name="Foliennummernplatzhalter 3"/>
          <p:cNvSpPr>
            <a:spLocks noGrp="1"/>
          </p:cNvSpPr>
          <p:nvPr>
            <p:ph type="sldNum" sz="quarter" idx="10"/>
          </p:nvPr>
        </p:nvSpPr>
        <p:spPr/>
        <p:txBody>
          <a:bodyPr/>
          <a:lstStyle>
            <a:lvl1pPr>
              <a:defRPr/>
            </a:lvl1pPr>
          </a:lstStyle>
          <a:p>
            <a:fld id="{AA2BAC66-668C-41A2-906F-0568A99947DD}" type="slidenum">
              <a:rPr lang="de-DE" altLang="de-DE"/>
              <a:pPr/>
              <a:t>‹Nr.›</a:t>
            </a:fld>
            <a:endParaRPr lang="de-DE" altLang="de-DE"/>
          </a:p>
        </p:txBody>
      </p:sp>
    </p:spTree>
    <p:extLst>
      <p:ext uri="{BB962C8B-B14F-4D97-AF65-F5344CB8AC3E}">
        <p14:creationId xmlns:p14="http://schemas.microsoft.com/office/powerpoint/2010/main" val="176306584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260475" y="1079500"/>
            <a:ext cx="14398625" cy="838200"/>
          </a:xfrm>
          <a:prstGeom prst="rect">
            <a:avLst/>
          </a:prstGeom>
        </p:spPr>
        <p:txBody>
          <a:bodyPr/>
          <a:lstStyle>
            <a:lvl1pPr>
              <a:defRPr>
                <a:solidFill>
                  <a:srgbClr val="2B5790"/>
                </a:solidFill>
              </a:defRPr>
            </a:lvl1pPr>
          </a:lstStyle>
          <a:p>
            <a:r>
              <a:rPr lang="de-DE" dirty="0"/>
              <a:t>Mastertitelformat bearbeiten</a:t>
            </a:r>
          </a:p>
        </p:txBody>
      </p:sp>
      <p:sp>
        <p:nvSpPr>
          <p:cNvPr id="3" name="Inhaltsplatzhalter 2"/>
          <p:cNvSpPr>
            <a:spLocks noGrp="1"/>
          </p:cNvSpPr>
          <p:nvPr>
            <p:ph idx="1"/>
          </p:nvPr>
        </p:nvSpPr>
        <p:spPr>
          <a:xfrm>
            <a:off x="1260475" y="2159000"/>
            <a:ext cx="14474825" cy="5257800"/>
          </a:xfrm>
          <a:prstGeom prst="rect">
            <a:avLst/>
          </a:prstGeom>
        </p:spPr>
        <p:txBody>
          <a:bodyPr/>
          <a:lstStyle>
            <a:lvl1pPr>
              <a:defRPr>
                <a:solidFill>
                  <a:srgbClr val="2B5790"/>
                </a:solidFill>
              </a:defRPr>
            </a:lvl1pPr>
            <a:lvl2pPr>
              <a:defRPr>
                <a:solidFill>
                  <a:srgbClr val="2B5790"/>
                </a:solidFill>
              </a:defRPr>
            </a:lvl2pPr>
            <a:lvl3pPr>
              <a:defRPr>
                <a:solidFill>
                  <a:srgbClr val="2B5790"/>
                </a:solidFill>
              </a:defRPr>
            </a:lvl3pPr>
            <a:lvl4pPr>
              <a:defRPr>
                <a:solidFill>
                  <a:srgbClr val="2B5790"/>
                </a:solidFill>
              </a:defRPr>
            </a:lvl4pPr>
            <a:lvl5pPr>
              <a:defRPr>
                <a:solidFill>
                  <a:srgbClr val="2B5790"/>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oliennummernplatzhalter 3"/>
          <p:cNvSpPr>
            <a:spLocks noGrp="1"/>
          </p:cNvSpPr>
          <p:nvPr>
            <p:ph type="sldNum" sz="quarter" idx="10"/>
          </p:nvPr>
        </p:nvSpPr>
        <p:spPr/>
        <p:txBody>
          <a:bodyPr/>
          <a:lstStyle>
            <a:lvl1pPr>
              <a:defRPr/>
            </a:lvl1pPr>
          </a:lstStyle>
          <a:p>
            <a:fld id="{42EB7758-336F-44E4-8A1E-F419F3591E1B}" type="slidenum">
              <a:rPr lang="de-DE" altLang="de-DE"/>
              <a:pPr/>
              <a:t>‹Nr.›</a:t>
            </a:fld>
            <a:endParaRPr lang="de-DE" altLang="de-DE"/>
          </a:p>
        </p:txBody>
      </p:sp>
    </p:spTree>
    <p:extLst>
      <p:ext uri="{BB962C8B-B14F-4D97-AF65-F5344CB8AC3E}">
        <p14:creationId xmlns:p14="http://schemas.microsoft.com/office/powerpoint/2010/main" val="317841179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284288" y="5875338"/>
            <a:ext cx="13817600" cy="1816100"/>
          </a:xfrm>
          <a:prstGeom prst="rect">
            <a:avLst/>
          </a:prstGeom>
        </p:spPr>
        <p:txBody>
          <a:bodyPr/>
          <a:lstStyle>
            <a:lvl1pPr algn="l">
              <a:defRPr sz="4000" b="1" cap="all">
                <a:solidFill>
                  <a:srgbClr val="2B5790"/>
                </a:solidFill>
              </a:defRPr>
            </a:lvl1pPr>
          </a:lstStyle>
          <a:p>
            <a:r>
              <a:rPr lang="de-DE" dirty="0"/>
              <a:t>Mastertitelformat bearbeiten</a:t>
            </a:r>
          </a:p>
        </p:txBody>
      </p:sp>
      <p:sp>
        <p:nvSpPr>
          <p:cNvPr id="3" name="Textplatzhalter 2"/>
          <p:cNvSpPr>
            <a:spLocks noGrp="1"/>
          </p:cNvSpPr>
          <p:nvPr>
            <p:ph type="body" idx="1"/>
          </p:nvPr>
        </p:nvSpPr>
        <p:spPr>
          <a:xfrm>
            <a:off x="1284288" y="3875088"/>
            <a:ext cx="13817600" cy="2000250"/>
          </a:xfrm>
          <a:prstGeom prst="rect">
            <a:avLst/>
          </a:prstGeom>
        </p:spPr>
        <p:txBody>
          <a:bodyPr anchor="b"/>
          <a:lstStyle>
            <a:lvl1pPr marL="0" indent="0">
              <a:buNone/>
              <a:defRPr sz="2000">
                <a:solidFill>
                  <a:srgbClr val="2B5790"/>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a:t>Mastertextformat bearbeiten</a:t>
            </a:r>
          </a:p>
        </p:txBody>
      </p:sp>
      <p:sp>
        <p:nvSpPr>
          <p:cNvPr id="4" name="Foliennummernplatzhalter 3"/>
          <p:cNvSpPr>
            <a:spLocks noGrp="1"/>
          </p:cNvSpPr>
          <p:nvPr>
            <p:ph type="sldNum" sz="quarter" idx="10"/>
          </p:nvPr>
        </p:nvSpPr>
        <p:spPr/>
        <p:txBody>
          <a:bodyPr/>
          <a:lstStyle>
            <a:lvl1pPr>
              <a:defRPr/>
            </a:lvl1pPr>
          </a:lstStyle>
          <a:p>
            <a:fld id="{17038BB5-D709-4043-8219-F9AE5957073B}" type="slidenum">
              <a:rPr lang="de-DE" altLang="de-DE"/>
              <a:pPr/>
              <a:t>‹Nr.›</a:t>
            </a:fld>
            <a:endParaRPr lang="de-DE" altLang="de-DE"/>
          </a:p>
        </p:txBody>
      </p:sp>
    </p:spTree>
    <p:extLst>
      <p:ext uri="{BB962C8B-B14F-4D97-AF65-F5344CB8AC3E}">
        <p14:creationId xmlns:p14="http://schemas.microsoft.com/office/powerpoint/2010/main" val="2292353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260475" y="1079500"/>
            <a:ext cx="14398625" cy="838200"/>
          </a:xfrm>
          <a:prstGeom prst="rect">
            <a:avLst/>
          </a:prstGeom>
        </p:spPr>
        <p:txBody>
          <a:bodyPr/>
          <a:lstStyle>
            <a:lvl1pPr>
              <a:defRPr>
                <a:solidFill>
                  <a:srgbClr val="C00000"/>
                </a:solidFill>
              </a:defRPr>
            </a:lvl1pPr>
          </a:lstStyle>
          <a:p>
            <a:r>
              <a:rPr lang="de-DE" dirty="0"/>
              <a:t>Mastertitelformat bearbeiten</a:t>
            </a:r>
          </a:p>
        </p:txBody>
      </p:sp>
      <p:sp>
        <p:nvSpPr>
          <p:cNvPr id="3" name="Inhaltsplatzhalter 2"/>
          <p:cNvSpPr>
            <a:spLocks noGrp="1"/>
          </p:cNvSpPr>
          <p:nvPr>
            <p:ph sz="half" idx="1"/>
          </p:nvPr>
        </p:nvSpPr>
        <p:spPr>
          <a:xfrm>
            <a:off x="1260475" y="2159000"/>
            <a:ext cx="7161213" cy="5257800"/>
          </a:xfrm>
          <a:prstGeom prst="rect">
            <a:avLst/>
          </a:prstGeom>
        </p:spPr>
        <p:txBody>
          <a:bodyPr/>
          <a:lstStyle>
            <a:lvl1pPr>
              <a:defRPr sz="2800">
                <a:solidFill>
                  <a:srgbClr val="C00000"/>
                </a:solidFill>
              </a:defRPr>
            </a:lvl1pPr>
            <a:lvl2pPr>
              <a:defRPr sz="2400">
                <a:solidFill>
                  <a:srgbClr val="C00000"/>
                </a:solidFill>
              </a:defRPr>
            </a:lvl2pPr>
            <a:lvl3pPr>
              <a:defRPr sz="2000">
                <a:solidFill>
                  <a:srgbClr val="C00000"/>
                </a:solidFill>
              </a:defRPr>
            </a:lvl3pPr>
            <a:lvl4pPr>
              <a:defRPr sz="1800">
                <a:solidFill>
                  <a:srgbClr val="C00000"/>
                </a:solidFill>
              </a:defRPr>
            </a:lvl4pPr>
            <a:lvl5pPr>
              <a:defRPr sz="1800">
                <a:solidFill>
                  <a:srgbClr val="C00000"/>
                </a:solidFill>
              </a:defRPr>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8574088" y="2159000"/>
            <a:ext cx="7161212" cy="5257800"/>
          </a:xfrm>
          <a:prstGeom prst="rect">
            <a:avLst/>
          </a:prstGeom>
        </p:spPr>
        <p:txBody>
          <a:bodyPr/>
          <a:lstStyle>
            <a:lvl1pPr>
              <a:defRPr sz="2800">
                <a:solidFill>
                  <a:srgbClr val="C00000"/>
                </a:solidFill>
              </a:defRPr>
            </a:lvl1pPr>
            <a:lvl2pPr>
              <a:defRPr sz="2400">
                <a:solidFill>
                  <a:srgbClr val="C00000"/>
                </a:solidFill>
              </a:defRPr>
            </a:lvl2pPr>
            <a:lvl3pPr>
              <a:defRPr sz="2000">
                <a:solidFill>
                  <a:srgbClr val="C00000"/>
                </a:solidFill>
              </a:defRPr>
            </a:lvl3pPr>
            <a:lvl4pPr>
              <a:defRPr sz="1800">
                <a:solidFill>
                  <a:srgbClr val="C00000"/>
                </a:solidFill>
              </a:defRPr>
            </a:lvl4pPr>
            <a:lvl5pPr>
              <a:defRPr sz="1800">
                <a:solidFill>
                  <a:srgbClr val="C00000"/>
                </a:solidFill>
              </a:defRPr>
            </a:lvl5pPr>
            <a:lvl6pPr>
              <a:defRPr sz="1800"/>
            </a:lvl6pPr>
            <a:lvl7pPr>
              <a:defRPr sz="1800"/>
            </a:lvl7pPr>
            <a:lvl8pPr>
              <a:defRPr sz="1800"/>
            </a:lvl8pPr>
            <a:lvl9pPr>
              <a:defRPr sz="18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oliennummernplatzhalter 4"/>
          <p:cNvSpPr>
            <a:spLocks noGrp="1"/>
          </p:cNvSpPr>
          <p:nvPr>
            <p:ph type="sldNum" sz="quarter" idx="10"/>
          </p:nvPr>
        </p:nvSpPr>
        <p:spPr/>
        <p:txBody>
          <a:bodyPr/>
          <a:lstStyle>
            <a:lvl1pPr>
              <a:defRPr/>
            </a:lvl1pPr>
          </a:lstStyle>
          <a:p>
            <a:fld id="{4249641A-5F81-4848-B107-D16E770D9C8C}" type="slidenum">
              <a:rPr lang="de-DE" altLang="de-DE"/>
              <a:pPr/>
              <a:t>‹Nr.›</a:t>
            </a:fld>
            <a:endParaRPr lang="de-DE" altLang="de-DE"/>
          </a:p>
        </p:txBody>
      </p:sp>
    </p:spTree>
    <p:extLst>
      <p:ext uri="{BB962C8B-B14F-4D97-AF65-F5344CB8AC3E}">
        <p14:creationId xmlns:p14="http://schemas.microsoft.com/office/powerpoint/2010/main" val="1306400504"/>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12800" y="1259631"/>
            <a:ext cx="14630400" cy="631081"/>
          </a:xfrm>
          <a:prstGeom prst="rect">
            <a:avLst/>
          </a:prstGeom>
        </p:spPr>
        <p:txBody>
          <a:bodyPr/>
          <a:lstStyle>
            <a:lvl1pPr>
              <a:defRPr>
                <a:solidFill>
                  <a:srgbClr val="2B5790"/>
                </a:solidFill>
              </a:defRPr>
            </a:lvl1pPr>
          </a:lstStyle>
          <a:p>
            <a:r>
              <a:rPr lang="de-DE" dirty="0"/>
              <a:t>Mastertitelformat bearbeiten</a:t>
            </a:r>
          </a:p>
        </p:txBody>
      </p:sp>
      <p:sp>
        <p:nvSpPr>
          <p:cNvPr id="3" name="Textplatzhalter 2"/>
          <p:cNvSpPr>
            <a:spLocks noGrp="1"/>
          </p:cNvSpPr>
          <p:nvPr>
            <p:ph type="body" idx="1"/>
          </p:nvPr>
        </p:nvSpPr>
        <p:spPr>
          <a:xfrm>
            <a:off x="812800" y="2046288"/>
            <a:ext cx="7181850" cy="854075"/>
          </a:xfrm>
          <a:prstGeom prst="rect">
            <a:avLst/>
          </a:prstGeom>
        </p:spPr>
        <p:txBody>
          <a:bodyPr anchor="b"/>
          <a:lstStyle>
            <a:lvl1pPr marL="0" indent="0">
              <a:buNone/>
              <a:defRPr sz="2400" b="1">
                <a:solidFill>
                  <a:srgbClr val="2B579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p:cNvSpPr>
            <a:spLocks noGrp="1"/>
          </p:cNvSpPr>
          <p:nvPr>
            <p:ph sz="half" idx="2"/>
          </p:nvPr>
        </p:nvSpPr>
        <p:spPr>
          <a:xfrm>
            <a:off x="812800" y="2900363"/>
            <a:ext cx="7181850" cy="5267325"/>
          </a:xfrm>
          <a:prstGeom prst="rect">
            <a:avLst/>
          </a:prstGeom>
        </p:spPr>
        <p:txBody>
          <a:bodyPr/>
          <a:lstStyle>
            <a:lvl1pPr>
              <a:defRPr sz="2400">
                <a:solidFill>
                  <a:srgbClr val="2B5790"/>
                </a:solidFill>
              </a:defRPr>
            </a:lvl1pPr>
            <a:lvl2pPr>
              <a:defRPr sz="2000">
                <a:solidFill>
                  <a:srgbClr val="2B5790"/>
                </a:solidFill>
              </a:defRPr>
            </a:lvl2pPr>
            <a:lvl3pPr>
              <a:defRPr sz="1800">
                <a:solidFill>
                  <a:srgbClr val="2B5790"/>
                </a:solidFill>
              </a:defRPr>
            </a:lvl3pPr>
            <a:lvl4pPr>
              <a:defRPr sz="1600">
                <a:solidFill>
                  <a:srgbClr val="2B5790"/>
                </a:solidFill>
              </a:defRPr>
            </a:lvl4pPr>
            <a:lvl5pPr>
              <a:defRPr sz="1600">
                <a:solidFill>
                  <a:srgbClr val="2B5790"/>
                </a:solidFill>
              </a:defRPr>
            </a:lvl5pPr>
            <a:lvl6pPr>
              <a:defRPr sz="1600"/>
            </a:lvl6pPr>
            <a:lvl7pPr>
              <a:defRPr sz="1600"/>
            </a:lvl7pPr>
            <a:lvl8pPr>
              <a:defRPr sz="1600"/>
            </a:lvl8pPr>
            <a:lvl9pPr>
              <a:defRPr sz="16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p:cNvSpPr>
            <a:spLocks noGrp="1"/>
          </p:cNvSpPr>
          <p:nvPr>
            <p:ph type="body" sz="quarter" idx="3"/>
          </p:nvPr>
        </p:nvSpPr>
        <p:spPr>
          <a:xfrm>
            <a:off x="8258175" y="2046288"/>
            <a:ext cx="7185025" cy="854075"/>
          </a:xfrm>
          <a:prstGeom prst="rect">
            <a:avLst/>
          </a:prstGeom>
        </p:spPr>
        <p:txBody>
          <a:bodyPr anchor="b"/>
          <a:lstStyle>
            <a:lvl1pPr marL="0" indent="0">
              <a:buNone/>
              <a:defRPr sz="2400" b="1">
                <a:solidFill>
                  <a:srgbClr val="2B579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p:cNvSpPr>
            <a:spLocks noGrp="1"/>
          </p:cNvSpPr>
          <p:nvPr>
            <p:ph sz="quarter" idx="4"/>
          </p:nvPr>
        </p:nvSpPr>
        <p:spPr>
          <a:xfrm>
            <a:off x="8258175" y="2900363"/>
            <a:ext cx="7185025" cy="5267325"/>
          </a:xfrm>
          <a:prstGeom prst="rect">
            <a:avLst/>
          </a:prstGeom>
        </p:spPr>
        <p:txBody>
          <a:bodyPr/>
          <a:lstStyle>
            <a:lvl1pPr>
              <a:defRPr sz="2400">
                <a:solidFill>
                  <a:srgbClr val="2B5790"/>
                </a:solidFill>
              </a:defRPr>
            </a:lvl1pPr>
            <a:lvl2pPr>
              <a:defRPr sz="2000">
                <a:solidFill>
                  <a:srgbClr val="2B5790"/>
                </a:solidFill>
              </a:defRPr>
            </a:lvl2pPr>
            <a:lvl3pPr>
              <a:defRPr sz="1800">
                <a:solidFill>
                  <a:srgbClr val="2B5790"/>
                </a:solidFill>
              </a:defRPr>
            </a:lvl3pPr>
            <a:lvl4pPr>
              <a:defRPr sz="1600">
                <a:solidFill>
                  <a:srgbClr val="2B5790"/>
                </a:solidFill>
              </a:defRPr>
            </a:lvl4pPr>
            <a:lvl5pPr>
              <a:defRPr sz="1600">
                <a:solidFill>
                  <a:srgbClr val="2B5790"/>
                </a:solidFill>
              </a:defRPr>
            </a:lvl5pPr>
            <a:lvl6pPr>
              <a:defRPr sz="1600"/>
            </a:lvl6pPr>
            <a:lvl7pPr>
              <a:defRPr sz="1600"/>
            </a:lvl7pPr>
            <a:lvl8pPr>
              <a:defRPr sz="1600"/>
            </a:lvl8pPr>
            <a:lvl9pPr>
              <a:defRPr sz="16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Foliennummernplatzhalter 6"/>
          <p:cNvSpPr>
            <a:spLocks noGrp="1"/>
          </p:cNvSpPr>
          <p:nvPr>
            <p:ph type="sldNum" sz="quarter" idx="10"/>
          </p:nvPr>
        </p:nvSpPr>
        <p:spPr/>
        <p:txBody>
          <a:bodyPr/>
          <a:lstStyle>
            <a:lvl1pPr>
              <a:defRPr/>
            </a:lvl1pPr>
          </a:lstStyle>
          <a:p>
            <a:fld id="{1A5736DB-053D-42AC-B12D-7703D83C9C19}" type="slidenum">
              <a:rPr lang="de-DE" altLang="de-DE"/>
              <a:pPr/>
              <a:t>‹Nr.›</a:t>
            </a:fld>
            <a:endParaRPr lang="de-DE" altLang="de-DE"/>
          </a:p>
        </p:txBody>
      </p:sp>
    </p:spTree>
    <p:extLst>
      <p:ext uri="{BB962C8B-B14F-4D97-AF65-F5344CB8AC3E}">
        <p14:creationId xmlns:p14="http://schemas.microsoft.com/office/powerpoint/2010/main" val="3151085207"/>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260475" y="1079500"/>
            <a:ext cx="14398625" cy="838200"/>
          </a:xfrm>
          <a:prstGeom prst="rect">
            <a:avLst/>
          </a:prstGeom>
        </p:spPr>
        <p:txBody>
          <a:bodyPr/>
          <a:lstStyle>
            <a:lvl1pPr>
              <a:defRPr>
                <a:solidFill>
                  <a:srgbClr val="2B5790"/>
                </a:solidFill>
              </a:defRPr>
            </a:lvl1pPr>
          </a:lstStyle>
          <a:p>
            <a:r>
              <a:rPr lang="de-DE" dirty="0"/>
              <a:t>Mastertitelformat bearbeiten</a:t>
            </a:r>
          </a:p>
        </p:txBody>
      </p:sp>
      <p:sp>
        <p:nvSpPr>
          <p:cNvPr id="3" name="Foliennummernplatzhalter 2"/>
          <p:cNvSpPr>
            <a:spLocks noGrp="1"/>
          </p:cNvSpPr>
          <p:nvPr>
            <p:ph type="sldNum" sz="quarter" idx="10"/>
          </p:nvPr>
        </p:nvSpPr>
        <p:spPr/>
        <p:txBody>
          <a:bodyPr/>
          <a:lstStyle>
            <a:lvl1pPr>
              <a:defRPr/>
            </a:lvl1pPr>
          </a:lstStyle>
          <a:p>
            <a:fld id="{51C8BC9B-CFF8-4E6F-9F54-26E0D996AA52}" type="slidenum">
              <a:rPr lang="de-DE" altLang="de-DE"/>
              <a:pPr/>
              <a:t>‹Nr.›</a:t>
            </a:fld>
            <a:endParaRPr lang="de-DE" altLang="de-DE"/>
          </a:p>
        </p:txBody>
      </p:sp>
    </p:spTree>
    <p:extLst>
      <p:ext uri="{BB962C8B-B14F-4D97-AF65-F5344CB8AC3E}">
        <p14:creationId xmlns:p14="http://schemas.microsoft.com/office/powerpoint/2010/main" val="3526850589"/>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333B3702-A842-4F52-93E2-B50E5828E816}" type="slidenum">
              <a:rPr lang="de-DE" altLang="de-DE"/>
              <a:pPr/>
              <a:t>‹Nr.›</a:t>
            </a:fld>
            <a:endParaRPr lang="de-DE" altLang="de-DE"/>
          </a:p>
        </p:txBody>
      </p:sp>
    </p:spTree>
    <p:extLst>
      <p:ext uri="{BB962C8B-B14F-4D97-AF65-F5344CB8AC3E}">
        <p14:creationId xmlns:p14="http://schemas.microsoft.com/office/powerpoint/2010/main" val="265467815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12800" y="1187624"/>
            <a:ext cx="5348288" cy="725314"/>
          </a:xfrm>
          <a:prstGeom prst="rect">
            <a:avLst/>
          </a:prstGeom>
        </p:spPr>
        <p:txBody>
          <a:bodyPr anchor="b"/>
          <a:lstStyle>
            <a:lvl1pPr algn="l">
              <a:defRPr sz="2000" b="1">
                <a:solidFill>
                  <a:srgbClr val="2B5790"/>
                </a:solidFill>
              </a:defRPr>
            </a:lvl1pPr>
          </a:lstStyle>
          <a:p>
            <a:r>
              <a:rPr lang="de-DE" dirty="0"/>
              <a:t>Mastertitelformat bearbeiten</a:t>
            </a:r>
          </a:p>
        </p:txBody>
      </p:sp>
      <p:sp>
        <p:nvSpPr>
          <p:cNvPr id="3" name="Inhaltsplatzhalter 2"/>
          <p:cNvSpPr>
            <a:spLocks noGrp="1"/>
          </p:cNvSpPr>
          <p:nvPr>
            <p:ph idx="1"/>
          </p:nvPr>
        </p:nvSpPr>
        <p:spPr>
          <a:xfrm>
            <a:off x="6356350" y="1187624"/>
            <a:ext cx="9086850" cy="6980064"/>
          </a:xfrm>
          <a:prstGeom prst="rect">
            <a:avLst/>
          </a:prstGeom>
        </p:spPr>
        <p:txBody>
          <a:bodyPr/>
          <a:lstStyle>
            <a:lvl1pPr>
              <a:defRPr sz="3200">
                <a:solidFill>
                  <a:srgbClr val="2B5790"/>
                </a:solidFill>
              </a:defRPr>
            </a:lvl1pPr>
            <a:lvl2pPr>
              <a:defRPr sz="2800">
                <a:solidFill>
                  <a:srgbClr val="2B5790"/>
                </a:solidFill>
              </a:defRPr>
            </a:lvl2pPr>
            <a:lvl3pPr>
              <a:defRPr sz="2400">
                <a:solidFill>
                  <a:srgbClr val="2B5790"/>
                </a:solidFill>
              </a:defRPr>
            </a:lvl3pPr>
            <a:lvl4pPr>
              <a:defRPr sz="2000">
                <a:solidFill>
                  <a:srgbClr val="2B5790"/>
                </a:solidFill>
              </a:defRPr>
            </a:lvl4pPr>
            <a:lvl5pPr>
              <a:defRPr sz="2000">
                <a:solidFill>
                  <a:srgbClr val="2B5790"/>
                </a:solidFill>
              </a:defRPr>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p:cNvSpPr>
            <a:spLocks noGrp="1"/>
          </p:cNvSpPr>
          <p:nvPr>
            <p:ph type="body" sz="half" idx="2"/>
          </p:nvPr>
        </p:nvSpPr>
        <p:spPr>
          <a:xfrm>
            <a:off x="812800" y="1912938"/>
            <a:ext cx="5348288" cy="6254750"/>
          </a:xfrm>
          <a:prstGeom prst="rect">
            <a:avLst/>
          </a:prstGeom>
        </p:spPr>
        <p:txBody>
          <a:bodyPr/>
          <a:lstStyle>
            <a:lvl1pPr marL="0" indent="0">
              <a:buNone/>
              <a:defRPr sz="1400">
                <a:solidFill>
                  <a:srgbClr val="2B579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Mastertextformat bearbeiten</a:t>
            </a:r>
          </a:p>
        </p:txBody>
      </p:sp>
      <p:sp>
        <p:nvSpPr>
          <p:cNvPr id="5" name="Foliennummernplatzhalter 4"/>
          <p:cNvSpPr>
            <a:spLocks noGrp="1"/>
          </p:cNvSpPr>
          <p:nvPr>
            <p:ph type="sldNum" sz="quarter" idx="10"/>
          </p:nvPr>
        </p:nvSpPr>
        <p:spPr/>
        <p:txBody>
          <a:bodyPr/>
          <a:lstStyle>
            <a:lvl1pPr>
              <a:defRPr/>
            </a:lvl1pPr>
          </a:lstStyle>
          <a:p>
            <a:fld id="{435C933A-93EA-454B-8669-39571DF1F6D6}" type="slidenum">
              <a:rPr lang="de-DE" altLang="de-DE"/>
              <a:pPr/>
              <a:t>‹Nr.›</a:t>
            </a:fld>
            <a:endParaRPr lang="de-DE" altLang="de-DE"/>
          </a:p>
        </p:txBody>
      </p:sp>
    </p:spTree>
    <p:extLst>
      <p:ext uri="{BB962C8B-B14F-4D97-AF65-F5344CB8AC3E}">
        <p14:creationId xmlns:p14="http://schemas.microsoft.com/office/powerpoint/2010/main" val="116190625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4.emf"/><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p:cNvSpPr>
          <p:nvPr/>
        </p:nvSpPr>
        <p:spPr bwMode="auto">
          <a:xfrm>
            <a:off x="1295400" y="190500"/>
            <a:ext cx="2346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algn="l" eaLnBrk="1" hangingPunct="1">
              <a:defRPr/>
            </a:pPr>
            <a:r>
              <a:rPr lang="en-US" altLang="de-DE" sz="2000" dirty="0" err="1">
                <a:solidFill>
                  <a:srgbClr val="FFFFFF"/>
                </a:solidFill>
                <a:latin typeface="InterstatePlus-Bold" charset="0"/>
                <a:ea typeface="MS PGothic" pitchFamily="34" charset="-128"/>
                <a:sym typeface="InterstatePlus-Bold" charset="0"/>
              </a:rPr>
              <a:t>Thema</a:t>
            </a:r>
            <a:endParaRPr lang="en-US" altLang="de-DE" sz="1800" dirty="0">
              <a:solidFill>
                <a:srgbClr val="FFFFFF"/>
              </a:solidFill>
              <a:latin typeface="InterstatePlus-Regular" charset="0"/>
              <a:ea typeface="MS PGothic" pitchFamily="34" charset="-128"/>
              <a:sym typeface="InterstatePlus-Regular" charset="0"/>
            </a:endParaRPr>
          </a:p>
          <a:p>
            <a:pPr algn="l" eaLnBrk="1" hangingPunct="1">
              <a:defRPr/>
            </a:pPr>
            <a:endParaRPr lang="en-US" altLang="de-DE" sz="2000" dirty="0">
              <a:solidFill>
                <a:srgbClr val="FFFFFF"/>
              </a:solidFill>
              <a:latin typeface="InterstatePlus-Bold" charset="0"/>
              <a:ea typeface="MS PGothic" pitchFamily="34" charset="-128"/>
              <a:sym typeface="InterstatePlus-Bold" charset="0"/>
            </a:endParaRPr>
          </a:p>
        </p:txBody>
      </p:sp>
      <p:sp>
        <p:nvSpPr>
          <p:cNvPr id="8" name="Rectangle 11"/>
          <p:cNvSpPr>
            <a:spLocks noGrp="1"/>
          </p:cNvSpPr>
          <p:nvPr>
            <p:ph type="sldNum" sz="quarter" idx="4"/>
          </p:nvPr>
        </p:nvSpPr>
        <p:spPr bwMode="auto">
          <a:xfrm>
            <a:off x="12345988" y="8229600"/>
            <a:ext cx="3351212" cy="6858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400">
                <a:solidFill>
                  <a:srgbClr val="2B5790"/>
                </a:solidFill>
                <a:latin typeface="Arial" panose="020B0604020202020204" pitchFamily="34" charset="0"/>
                <a:cs typeface="Arial" panose="020B0604020202020204" pitchFamily="34" charset="0"/>
              </a:defRPr>
            </a:lvl1pPr>
          </a:lstStyle>
          <a:p>
            <a:fld id="{439EA7EE-2063-4C0D-ACE3-3F6203721807}" type="slidenum">
              <a:rPr lang="de-DE" altLang="de-DE"/>
              <a:pPr/>
              <a:t>‹Nr.›</a:t>
            </a:fld>
            <a:endParaRPr lang="de-DE" altLang="de-DE">
              <a:solidFill>
                <a:schemeClr val="bg1"/>
              </a:solidFill>
            </a:endParaRPr>
          </a:p>
        </p:txBody>
      </p:sp>
      <p:pic>
        <p:nvPicPr>
          <p:cNvPr id="9"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560562" y="7950974"/>
            <a:ext cx="3816000" cy="1177138"/>
          </a:xfrm>
          <a:prstGeom prst="rect">
            <a:avLst/>
          </a:prstGeom>
          <a:noFill/>
          <a:ln>
            <a:noFill/>
          </a:ln>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nvGrpSpPr>
          <p:cNvPr id="1031" name="Gruppieren 9"/>
          <p:cNvGrpSpPr>
            <a:grpSpLocks/>
          </p:cNvGrpSpPr>
          <p:nvPr userDrawn="1"/>
        </p:nvGrpSpPr>
        <p:grpSpPr bwMode="auto">
          <a:xfrm>
            <a:off x="711176" y="247006"/>
            <a:ext cx="14832000" cy="436562"/>
            <a:chOff x="755576" y="691878"/>
            <a:chExt cx="8953946" cy="316800"/>
          </a:xfrm>
          <a:solidFill>
            <a:srgbClr val="E2382A"/>
          </a:solidFill>
        </p:grpSpPr>
        <p:sp>
          <p:nvSpPr>
            <p:cNvPr id="1032" name="Textfeld 10"/>
            <p:cNvSpPr txBox="1">
              <a:spLocks noChangeArrowheads="1"/>
            </p:cNvSpPr>
            <p:nvPr userDrawn="1"/>
          </p:nvSpPr>
          <p:spPr bwMode="auto">
            <a:xfrm>
              <a:off x="755576" y="691878"/>
              <a:ext cx="8953946" cy="316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eaLnBrk="1" hangingPunct="1"/>
              <a:endParaRPr lang="de-DE" altLang="de-DE"/>
            </a:p>
          </p:txBody>
        </p:sp>
        <p:grpSp>
          <p:nvGrpSpPr>
            <p:cNvPr id="1033" name="Gruppieren 11"/>
            <p:cNvGrpSpPr>
              <a:grpSpLocks/>
            </p:cNvGrpSpPr>
            <p:nvPr userDrawn="1"/>
          </p:nvGrpSpPr>
          <p:grpSpPr bwMode="auto">
            <a:xfrm>
              <a:off x="755576" y="772899"/>
              <a:ext cx="649853" cy="151847"/>
              <a:chOff x="755576" y="772899"/>
              <a:chExt cx="649853" cy="151847"/>
            </a:xfrm>
            <a:grpFill/>
          </p:grpSpPr>
          <p:cxnSp>
            <p:nvCxnSpPr>
              <p:cNvPr id="14" name="Gerade Verbindung 13"/>
              <p:cNvCxnSpPr/>
              <p:nvPr userDrawn="1"/>
            </p:nvCxnSpPr>
            <p:spPr bwMode="auto">
              <a:xfrm>
                <a:off x="755576" y="849702"/>
                <a:ext cx="649876" cy="0"/>
              </a:xfrm>
              <a:prstGeom prst="line">
                <a:avLst/>
              </a:prstGeom>
              <a:grpFill/>
              <a:ln w="127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Gerade Verbindung 14"/>
              <p:cNvCxnSpPr/>
              <p:nvPr userDrawn="1"/>
            </p:nvCxnSpPr>
            <p:spPr bwMode="auto">
              <a:xfrm>
                <a:off x="755576" y="924582"/>
                <a:ext cx="649876" cy="0"/>
              </a:xfrm>
              <a:prstGeom prst="line">
                <a:avLst/>
              </a:prstGeom>
              <a:grpFill/>
              <a:ln w="127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Gerade Verbindung 15"/>
              <p:cNvCxnSpPr/>
              <p:nvPr userDrawn="1"/>
            </p:nvCxnSpPr>
            <p:spPr bwMode="auto">
              <a:xfrm>
                <a:off x="755576" y="772518"/>
                <a:ext cx="649876" cy="0"/>
              </a:xfrm>
              <a:prstGeom prst="line">
                <a:avLst/>
              </a:prstGeom>
              <a:grpFill/>
              <a:ln w="127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sp>
        <p:nvSpPr>
          <p:cNvPr id="3" name="Rechteck 2"/>
          <p:cNvSpPr/>
          <p:nvPr userDrawn="1"/>
        </p:nvSpPr>
        <p:spPr bwMode="auto">
          <a:xfrm>
            <a:off x="711176" y="971600"/>
            <a:ext cx="14832000" cy="6984776"/>
          </a:xfrm>
          <a:prstGeom prst="rect">
            <a:avLst/>
          </a:prstGeom>
          <a:solidFill>
            <a:srgbClr val="DAEDF7"/>
          </a:solidFill>
          <a:ln w="254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 name="Textfeld 4"/>
          <p:cNvSpPr txBox="1"/>
          <p:nvPr userDrawn="1"/>
        </p:nvSpPr>
        <p:spPr>
          <a:xfrm>
            <a:off x="7767960" y="-252536"/>
            <a:ext cx="184731" cy="646331"/>
          </a:xfrm>
          <a:prstGeom prst="rect">
            <a:avLst/>
          </a:prstGeom>
          <a:noFill/>
        </p:spPr>
        <p:txBody>
          <a:bodyPr wrap="none" rtlCol="0">
            <a:spAutoFit/>
          </a:bodyPr>
          <a:lstStyle/>
          <a:p>
            <a:endParaRPr lang="de-DE" dirty="0"/>
          </a:p>
        </p:txBody>
      </p:sp>
      <p:sp>
        <p:nvSpPr>
          <p:cNvPr id="7" name="Rechteck 6"/>
          <p:cNvSpPr/>
          <p:nvPr userDrawn="1"/>
        </p:nvSpPr>
        <p:spPr bwMode="auto">
          <a:xfrm>
            <a:off x="1787680" y="4422254"/>
            <a:ext cx="13755496" cy="3528392"/>
          </a:xfrm>
          <a:prstGeom prst="rect">
            <a:avLst/>
          </a:prstGeom>
          <a:solidFill>
            <a:srgbClr val="E2382A"/>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pic>
        <p:nvPicPr>
          <p:cNvPr id="17" name="Grafik 2"/>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743624" y="8179735"/>
            <a:ext cx="2664296" cy="85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9" r:id="rId1"/>
  </p:sldLayoutIdLst>
  <p:transition spd="slow"/>
  <p:hf hdr="0" ftr="0" dt="0"/>
  <p:txStyles>
    <p:titleStyle>
      <a:lvl1pPr algn="l" rtl="0" eaLnBrk="0" fontAlgn="base" hangingPunct="0">
        <a:spcBef>
          <a:spcPct val="0"/>
        </a:spcBef>
        <a:spcAft>
          <a:spcPct val="0"/>
        </a:spcAft>
        <a:defRPr sz="4800">
          <a:solidFill>
            <a:srgbClr val="000000"/>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2pPr>
      <a:lvl3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3pPr>
      <a:lvl4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4pPr>
      <a:lvl5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5pPr>
      <a:lvl6pPr marL="4572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6pPr>
      <a:lvl7pPr marL="9144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7pPr>
      <a:lvl8pPr marL="13716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8pPr>
      <a:lvl9pPr marL="18288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9pPr>
    </p:titleStyle>
    <p:bodyStyle>
      <a:lvl1pPr marL="889000" indent="-889000" algn="l" rtl="0" eaLnBrk="0" fontAlgn="base" hangingPunct="0">
        <a:lnSpc>
          <a:spcPct val="80000"/>
        </a:lnSpc>
        <a:spcBef>
          <a:spcPts val="2300"/>
        </a:spcBef>
        <a:spcAft>
          <a:spcPct val="0"/>
        </a:spcAft>
        <a:buSzPct val="126000"/>
        <a:defRPr sz="3200">
          <a:solidFill>
            <a:srgbClr val="000000"/>
          </a:solidFill>
          <a:latin typeface="Arial" panose="020B0604020202020204" pitchFamily="34" charset="0"/>
          <a:ea typeface="+mn-ea"/>
          <a:cs typeface="Arial" panose="020B0604020202020204" pitchFamily="34" charset="0"/>
        </a:defRPr>
      </a:lvl1pPr>
      <a:lvl2pPr marL="1651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2pPr>
      <a:lvl3pPr marL="2413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3pPr>
      <a:lvl4pPr marL="3175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4pPr>
      <a:lvl5pPr marL="3937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5pPr>
      <a:lvl6pPr marL="43942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6pPr>
      <a:lvl7pPr marL="48514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7pPr>
      <a:lvl8pPr marL="53086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8pPr>
      <a:lvl9pPr marL="57658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p:cNvSpPr>
          <p:nvPr/>
        </p:nvSpPr>
        <p:spPr bwMode="auto">
          <a:xfrm>
            <a:off x="1295400" y="190500"/>
            <a:ext cx="2346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algn="l" eaLnBrk="1" hangingPunct="1">
              <a:defRPr/>
            </a:pPr>
            <a:r>
              <a:rPr lang="en-US" altLang="de-DE" sz="2000" dirty="0" err="1">
                <a:solidFill>
                  <a:srgbClr val="FFFFFF"/>
                </a:solidFill>
                <a:latin typeface="InterstatePlus-Bold" charset="0"/>
                <a:ea typeface="MS PGothic" pitchFamily="34" charset="-128"/>
                <a:sym typeface="InterstatePlus-Bold" charset="0"/>
              </a:rPr>
              <a:t>Thema</a:t>
            </a:r>
            <a:endParaRPr lang="en-US" altLang="de-DE" sz="1800" dirty="0">
              <a:solidFill>
                <a:srgbClr val="FFFFFF"/>
              </a:solidFill>
              <a:latin typeface="InterstatePlus-Regular" charset="0"/>
              <a:ea typeface="MS PGothic" pitchFamily="34" charset="-128"/>
              <a:sym typeface="InterstatePlus-Regular" charset="0"/>
            </a:endParaRPr>
          </a:p>
          <a:p>
            <a:pPr algn="l" eaLnBrk="1" hangingPunct="1">
              <a:defRPr/>
            </a:pPr>
            <a:endParaRPr lang="en-US" altLang="de-DE" sz="2000" dirty="0">
              <a:solidFill>
                <a:srgbClr val="FFFFFF"/>
              </a:solidFill>
              <a:latin typeface="InterstatePlus-Bold" charset="0"/>
              <a:ea typeface="MS PGothic" pitchFamily="34" charset="-128"/>
              <a:sym typeface="InterstatePlus-Bold" charset="0"/>
            </a:endParaRPr>
          </a:p>
        </p:txBody>
      </p:sp>
      <p:sp>
        <p:nvSpPr>
          <p:cNvPr id="8" name="Rectangle 11"/>
          <p:cNvSpPr>
            <a:spLocks noGrp="1"/>
          </p:cNvSpPr>
          <p:nvPr>
            <p:ph type="sldNum" sz="quarter" idx="4"/>
          </p:nvPr>
        </p:nvSpPr>
        <p:spPr bwMode="auto">
          <a:xfrm>
            <a:off x="12345988" y="8229600"/>
            <a:ext cx="3351212" cy="6858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400">
                <a:solidFill>
                  <a:srgbClr val="2B5790"/>
                </a:solidFill>
                <a:latin typeface="Arial" panose="020B0604020202020204" pitchFamily="34" charset="0"/>
                <a:cs typeface="Arial" panose="020B0604020202020204" pitchFamily="34" charset="0"/>
              </a:defRPr>
            </a:lvl1pPr>
          </a:lstStyle>
          <a:p>
            <a:fld id="{439EA7EE-2063-4C0D-ACE3-3F6203721807}" type="slidenum">
              <a:rPr lang="de-DE" altLang="de-DE"/>
              <a:pPr/>
              <a:t>‹Nr.›</a:t>
            </a:fld>
            <a:endParaRPr lang="de-DE" altLang="de-DE">
              <a:solidFill>
                <a:schemeClr val="bg1"/>
              </a:solidFill>
            </a:endParaRPr>
          </a:p>
        </p:txBody>
      </p:sp>
      <p:pic>
        <p:nvPicPr>
          <p:cNvPr id="9" name="Picture 13"/>
          <p:cNvPicPr>
            <a:picLocks noChangeAspect="1"/>
          </p:cNvPicPr>
          <p:nvPr userDrawn="1"/>
        </p:nvPicPr>
        <p:blipFill>
          <a:blip r:embed="rId13"/>
          <a:stretch>
            <a:fillRect/>
          </a:stretch>
        </p:blipFill>
        <p:spPr bwMode="auto">
          <a:xfrm>
            <a:off x="560562" y="7950646"/>
            <a:ext cx="3816000" cy="1177794"/>
          </a:xfrm>
          <a:prstGeom prst="rect">
            <a:avLst/>
          </a:prstGeom>
          <a:noFill/>
          <a:ln>
            <a:noFill/>
          </a:ln>
          <a:effectLst/>
          <a:extLst>
            <a:ext uri="{909E8E84-426E-40DD-AFC4-6F175D3DCCD1}">
              <a14:hiddenFill xmlns:a14="http://schemas.microsoft.com/office/drawing/2010/main">
                <a:blipFill dpi="0" rotWithShape="0">
                  <a:blip/>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nvGrpSpPr>
          <p:cNvPr id="1031" name="Gruppieren 9"/>
          <p:cNvGrpSpPr>
            <a:grpSpLocks/>
          </p:cNvGrpSpPr>
          <p:nvPr userDrawn="1"/>
        </p:nvGrpSpPr>
        <p:grpSpPr bwMode="auto">
          <a:xfrm>
            <a:off x="711176" y="247006"/>
            <a:ext cx="14832000" cy="436562"/>
            <a:chOff x="755576" y="691878"/>
            <a:chExt cx="8953946" cy="316800"/>
          </a:xfrm>
        </p:grpSpPr>
        <p:sp>
          <p:nvSpPr>
            <p:cNvPr id="1032" name="Textfeld 10"/>
            <p:cNvSpPr txBox="1">
              <a:spLocks noChangeArrowheads="1"/>
            </p:cNvSpPr>
            <p:nvPr userDrawn="1"/>
          </p:nvSpPr>
          <p:spPr bwMode="auto">
            <a:xfrm>
              <a:off x="755576" y="691878"/>
              <a:ext cx="8953946" cy="316800"/>
            </a:xfrm>
            <a:prstGeom prst="rect">
              <a:avLst/>
            </a:prstGeom>
            <a:solidFill>
              <a:srgbClr val="DC22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eaLnBrk="1" hangingPunct="1"/>
              <a:endParaRPr lang="de-DE" altLang="de-DE"/>
            </a:p>
          </p:txBody>
        </p:sp>
        <p:grpSp>
          <p:nvGrpSpPr>
            <p:cNvPr id="1033" name="Gruppieren 11"/>
            <p:cNvGrpSpPr>
              <a:grpSpLocks/>
            </p:cNvGrpSpPr>
            <p:nvPr userDrawn="1"/>
          </p:nvGrpSpPr>
          <p:grpSpPr bwMode="auto">
            <a:xfrm>
              <a:off x="755576" y="772899"/>
              <a:ext cx="649853" cy="151847"/>
              <a:chOff x="755576" y="772899"/>
              <a:chExt cx="649853" cy="151847"/>
            </a:xfrm>
          </p:grpSpPr>
          <p:cxnSp>
            <p:nvCxnSpPr>
              <p:cNvPr id="14" name="Gerade Verbindung 13"/>
              <p:cNvCxnSpPr/>
              <p:nvPr userDrawn="1"/>
            </p:nvCxnSpPr>
            <p:spPr bwMode="auto">
              <a:xfrm>
                <a:off x="755576" y="849702"/>
                <a:ext cx="649876"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blipFill dpi="0" rotWithShape="0">
                      <a:blip r:embed="rId14"/>
                      <a:srcRect/>
                      <a:tile tx="0" ty="0" sx="100000" sy="100000" flip="none" algn="tl"/>
                    </a:blip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Gerade Verbindung 14"/>
              <p:cNvCxnSpPr/>
              <p:nvPr userDrawn="1"/>
            </p:nvCxnSpPr>
            <p:spPr bwMode="auto">
              <a:xfrm>
                <a:off x="755576" y="924582"/>
                <a:ext cx="649876"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blipFill dpi="0" rotWithShape="0">
                      <a:blip r:embed="rId14"/>
                      <a:srcRect/>
                      <a:tile tx="0" ty="0" sx="100000" sy="100000" flip="none" algn="tl"/>
                    </a:blip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Gerade Verbindung 15"/>
              <p:cNvCxnSpPr/>
              <p:nvPr userDrawn="1"/>
            </p:nvCxnSpPr>
            <p:spPr bwMode="auto">
              <a:xfrm>
                <a:off x="755576" y="772518"/>
                <a:ext cx="649876" cy="0"/>
              </a:xfrm>
              <a:prstGeom prst="line">
                <a:avLst/>
              </a:prstGeom>
              <a:noFill/>
              <a:ln w="12700"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blipFill dpi="0" rotWithShape="0">
                      <a:blip r:embed="rId14"/>
                      <a:srcRect/>
                      <a:tile tx="0" ty="0" sx="100000" sy="100000" flip="none" algn="tl"/>
                    </a:blip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sp>
        <p:nvSpPr>
          <p:cNvPr id="3" name="Rechteck 2"/>
          <p:cNvSpPr/>
          <p:nvPr userDrawn="1"/>
        </p:nvSpPr>
        <p:spPr bwMode="auto">
          <a:xfrm>
            <a:off x="711176" y="971600"/>
            <a:ext cx="14832000" cy="6984776"/>
          </a:xfrm>
          <a:prstGeom prst="rect">
            <a:avLst/>
          </a:prstGeom>
          <a:solidFill>
            <a:srgbClr val="DAEDF7"/>
          </a:solidFill>
          <a:ln w="254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 name="Textfeld 4"/>
          <p:cNvSpPr txBox="1"/>
          <p:nvPr userDrawn="1"/>
        </p:nvSpPr>
        <p:spPr>
          <a:xfrm>
            <a:off x="7767960" y="-252536"/>
            <a:ext cx="184731" cy="646331"/>
          </a:xfrm>
          <a:prstGeom prst="rect">
            <a:avLst/>
          </a:prstGeom>
          <a:noFill/>
        </p:spPr>
        <p:txBody>
          <a:bodyPr wrap="none" rtlCol="0">
            <a:spAutoFit/>
          </a:bodyPr>
          <a:lstStyle/>
          <a:p>
            <a:endParaRPr lang="de-DE" dirty="0"/>
          </a:p>
        </p:txBody>
      </p:sp>
      <p:pic>
        <p:nvPicPr>
          <p:cNvPr id="13" name="Grafik 2"/>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815632" y="8100392"/>
            <a:ext cx="2664296" cy="85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885758"/>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ransition spd="slow"/>
  <p:hf hdr="0" ftr="0" dt="0"/>
  <p:txStyles>
    <p:titleStyle>
      <a:lvl1pPr algn="l" rtl="0" eaLnBrk="0" fontAlgn="base" hangingPunct="0">
        <a:spcBef>
          <a:spcPct val="0"/>
        </a:spcBef>
        <a:spcAft>
          <a:spcPct val="0"/>
        </a:spcAft>
        <a:defRPr sz="4800">
          <a:solidFill>
            <a:srgbClr val="000000"/>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2pPr>
      <a:lvl3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3pPr>
      <a:lvl4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4pPr>
      <a:lvl5pPr algn="l" rtl="0" eaLnBrk="0" fontAlgn="base" hangingPunct="0">
        <a:spcBef>
          <a:spcPct val="0"/>
        </a:spcBef>
        <a:spcAft>
          <a:spcPct val="0"/>
        </a:spcAft>
        <a:defRPr sz="4800">
          <a:solidFill>
            <a:srgbClr val="000000"/>
          </a:solidFill>
          <a:latin typeface="Arial" panose="020B0604020202020204" pitchFamily="34" charset="0"/>
          <a:ea typeface="ヒラギノ角ゴ ProN W3" charset="0"/>
          <a:cs typeface="Arial" panose="020B0604020202020204" pitchFamily="34" charset="0"/>
        </a:defRPr>
      </a:lvl5pPr>
      <a:lvl6pPr marL="4572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6pPr>
      <a:lvl7pPr marL="9144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7pPr>
      <a:lvl8pPr marL="13716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8pPr>
      <a:lvl9pPr marL="1828800" algn="l" rtl="0" fontAlgn="base">
        <a:spcBef>
          <a:spcPct val="0"/>
        </a:spcBef>
        <a:spcAft>
          <a:spcPct val="0"/>
        </a:spcAft>
        <a:defRPr sz="4800">
          <a:solidFill>
            <a:srgbClr val="000000"/>
          </a:solidFill>
          <a:latin typeface="InterstatePlus-Regular" charset="0"/>
          <a:ea typeface="ヒラギノ角ゴ ProN W3" charset="0"/>
          <a:cs typeface="ヒラギノ角ゴ ProN W3" charset="0"/>
        </a:defRPr>
      </a:lvl9pPr>
    </p:titleStyle>
    <p:bodyStyle>
      <a:lvl1pPr marL="889000" indent="-889000" algn="l" rtl="0" eaLnBrk="0" fontAlgn="base" hangingPunct="0">
        <a:lnSpc>
          <a:spcPct val="80000"/>
        </a:lnSpc>
        <a:spcBef>
          <a:spcPts val="2300"/>
        </a:spcBef>
        <a:spcAft>
          <a:spcPct val="0"/>
        </a:spcAft>
        <a:buSzPct val="126000"/>
        <a:defRPr sz="3200">
          <a:solidFill>
            <a:srgbClr val="000000"/>
          </a:solidFill>
          <a:latin typeface="Arial" panose="020B0604020202020204" pitchFamily="34" charset="0"/>
          <a:ea typeface="+mn-ea"/>
          <a:cs typeface="Arial" panose="020B0604020202020204" pitchFamily="34" charset="0"/>
        </a:defRPr>
      </a:lvl1pPr>
      <a:lvl2pPr marL="1651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2pPr>
      <a:lvl3pPr marL="2413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3pPr>
      <a:lvl4pPr marL="3175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4pPr>
      <a:lvl5pPr marL="3937000" indent="-571500" algn="l" rtl="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mn-ea"/>
          <a:cs typeface="Arial" panose="020B0604020202020204" pitchFamily="34" charset="0"/>
        </a:defRPr>
      </a:lvl5pPr>
      <a:lvl6pPr marL="43942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6pPr>
      <a:lvl7pPr marL="48514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7pPr>
      <a:lvl8pPr marL="53086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8pPr>
      <a:lvl9pPr marL="5765800" indent="-571500" algn="l" rtl="0" fontAlgn="base">
        <a:lnSpc>
          <a:spcPct val="80000"/>
        </a:lnSpc>
        <a:spcBef>
          <a:spcPts val="2300"/>
        </a:spcBef>
        <a:spcAft>
          <a:spcPct val="0"/>
        </a:spcAft>
        <a:buSzPct val="126000"/>
        <a:buFont typeface="Times" charset="0"/>
        <a:buChar char="•"/>
        <a:defRPr sz="32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12"/>
          <p:cNvSpPr txBox="1">
            <a:spLocks noChangeArrowheads="1"/>
          </p:cNvSpPr>
          <p:nvPr/>
        </p:nvSpPr>
        <p:spPr bwMode="auto">
          <a:xfrm>
            <a:off x="1875583" y="252682"/>
            <a:ext cx="13120751" cy="430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000000"/>
                </a:solidFill>
                <a:latin typeface="Gill Sans" charset="0"/>
                <a:ea typeface="ヒラギノ角ゴ ProN W3" charset="-128"/>
                <a:sym typeface="Gill Sans" charset="0"/>
              </a:defRPr>
            </a:lvl1pPr>
            <a:lvl2pPr marL="742950" indent="-285750" eaLnBrk="0" hangingPunct="0">
              <a:defRPr sz="3600">
                <a:solidFill>
                  <a:srgbClr val="000000"/>
                </a:solidFill>
                <a:latin typeface="Gill Sans" charset="0"/>
                <a:ea typeface="ヒラギノ角ゴ ProN W3" charset="-128"/>
                <a:sym typeface="Gill Sans" charset="0"/>
              </a:defRPr>
            </a:lvl2pPr>
            <a:lvl3pPr marL="1143000" indent="-228600" eaLnBrk="0" hangingPunct="0">
              <a:defRPr sz="3600">
                <a:solidFill>
                  <a:srgbClr val="000000"/>
                </a:solidFill>
                <a:latin typeface="Gill Sans" charset="0"/>
                <a:ea typeface="ヒラギノ角ゴ ProN W3" charset="-128"/>
                <a:sym typeface="Gill Sans" charset="0"/>
              </a:defRPr>
            </a:lvl3pPr>
            <a:lvl4pPr marL="1600200" indent="-228600" eaLnBrk="0" hangingPunct="0">
              <a:defRPr sz="3600">
                <a:solidFill>
                  <a:srgbClr val="000000"/>
                </a:solidFill>
                <a:latin typeface="Gill Sans" charset="0"/>
                <a:ea typeface="ヒラギノ角ゴ ProN W3" charset="-128"/>
                <a:sym typeface="Gill Sans" charset="0"/>
              </a:defRPr>
            </a:lvl4pPr>
            <a:lvl5pPr marL="2057400" indent="-228600" eaLnBrk="0" hangingPunct="0">
              <a:defRPr sz="36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3600">
                <a:solidFill>
                  <a:srgbClr val="000000"/>
                </a:solidFill>
                <a:latin typeface="Gill Sans" charset="0"/>
                <a:ea typeface="ヒラギノ角ゴ ProN W3" charset="-128"/>
                <a:sym typeface="Gill Sans" charset="0"/>
              </a:defRPr>
            </a:lvl9pPr>
          </a:lstStyle>
          <a:p>
            <a:pPr algn="l" eaLnBrk="1" hangingPunct="1"/>
            <a:r>
              <a:rPr lang="de-DE" altLang="de-DE" sz="2200" dirty="0">
                <a:solidFill>
                  <a:schemeClr val="bg1"/>
                </a:solidFill>
                <a:latin typeface="Arial" panose="020B0604020202020204" pitchFamily="34" charset="0"/>
                <a:cs typeface="Arial" panose="020B0604020202020204" pitchFamily="34" charset="0"/>
              </a:rPr>
              <a:t>Degener © Berlin 1.12.23</a:t>
            </a:r>
          </a:p>
        </p:txBody>
      </p:sp>
      <p:sp>
        <p:nvSpPr>
          <p:cNvPr id="13315" name="Rectangle 2"/>
          <p:cNvSpPr>
            <a:spLocks noGrp="1" noChangeArrowheads="1"/>
          </p:cNvSpPr>
          <p:nvPr>
            <p:ph type="ctrTitle"/>
          </p:nvPr>
        </p:nvSpPr>
        <p:spPr>
          <a:xfrm>
            <a:off x="2079328" y="1871700"/>
            <a:ext cx="13120750" cy="2484276"/>
          </a:xfrm>
        </p:spPr>
        <p:txBody>
          <a:bodyPr/>
          <a:lstStyle/>
          <a:p>
            <a:pPr algn="ctr" eaLnBrk="1" hangingPunct="1"/>
            <a:r>
              <a:rPr lang="de-DE" altLang="de-DE" dirty="0">
                <a:solidFill>
                  <a:srgbClr val="2B5790"/>
                </a:solidFill>
                <a:latin typeface="Arial Rounded MT Bold" panose="020F0704030504030204" pitchFamily="34" charset="0"/>
              </a:rPr>
              <a:t> Bedeutung der Abschließenden Bemerkungen &amp; Handlungs-notwendigkeiten</a:t>
            </a:r>
          </a:p>
        </p:txBody>
      </p:sp>
      <p:sp>
        <p:nvSpPr>
          <p:cNvPr id="13316" name="Rectangle 3"/>
          <p:cNvSpPr>
            <a:spLocks noGrp="1" noChangeArrowheads="1"/>
          </p:cNvSpPr>
          <p:nvPr>
            <p:ph type="subTitle" idx="1"/>
          </p:nvPr>
        </p:nvSpPr>
        <p:spPr>
          <a:xfrm>
            <a:off x="2223344" y="5364088"/>
            <a:ext cx="11350625" cy="2362200"/>
          </a:xfrm>
        </p:spPr>
        <p:txBody>
          <a:bodyPr/>
          <a:lstStyle/>
          <a:p>
            <a:pPr eaLnBrk="1" hangingPunct="1"/>
            <a:r>
              <a:rPr lang="de-DE" altLang="de-DE" dirty="0"/>
              <a:t>Vortrag Theresia Degener</a:t>
            </a:r>
          </a:p>
          <a:p>
            <a:pPr eaLnBrk="1" hangingPunct="1"/>
            <a:r>
              <a:rPr lang="de-DE" altLang="de-DE" dirty="0"/>
              <a:t>DBR </a:t>
            </a:r>
            <a:r>
              <a:rPr lang="de-DE" altLang="de-DE" dirty="0" err="1"/>
              <a:t>Welttagsveranstaltung</a:t>
            </a:r>
            <a:endParaRPr lang="de-DE" altLang="de-DE" dirty="0"/>
          </a:p>
          <a:p>
            <a:pPr eaLnBrk="1" hangingPunct="1"/>
            <a:r>
              <a:rPr lang="de-DE" altLang="de-DE" dirty="0"/>
              <a:t>1. Dez. 2023 Berlin</a:t>
            </a:r>
          </a:p>
        </p:txBody>
      </p:sp>
      <p:sp>
        <p:nvSpPr>
          <p:cNvPr id="5" name="Foliennummernplatzhalter 3"/>
          <p:cNvSpPr>
            <a:spLocks noGrp="1"/>
          </p:cNvSpPr>
          <p:nvPr>
            <p:ph type="sldNum" sz="quarter" idx="10"/>
          </p:nvPr>
        </p:nvSpPr>
        <p:spPr/>
        <p:txBody>
          <a:bodyPr/>
          <a:lstStyle>
            <a:lvl1pPr algn="l" eaLnBrk="0" hangingPunct="0">
              <a:lnSpc>
                <a:spcPct val="80000"/>
              </a:lnSpc>
              <a:spcBef>
                <a:spcPts val="2300"/>
              </a:spcBef>
              <a:buSzPct val="126000"/>
              <a:defRPr sz="3200">
                <a:solidFill>
                  <a:srgbClr val="000000"/>
                </a:solidFill>
                <a:latin typeface="Arial" panose="020B0604020202020204" pitchFamily="34" charset="0"/>
                <a:ea typeface="ヒラギノ角ゴ ProN W3" charset="-128"/>
                <a:cs typeface="Arial" panose="020B0604020202020204" pitchFamily="34" charset="0"/>
              </a:defRPr>
            </a:lvl1pPr>
            <a:lvl2pPr marL="742950" indent="-285750" algn="l" eaLnBrk="0" hangingPunct="0">
              <a:lnSpc>
                <a:spcPct val="80000"/>
              </a:lnSpc>
              <a:spcBef>
                <a:spcPts val="2300"/>
              </a:spcBef>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2pPr>
            <a:lvl3pPr marL="1143000" indent="-228600" algn="l" eaLnBrk="0" hangingPunct="0">
              <a:lnSpc>
                <a:spcPct val="80000"/>
              </a:lnSpc>
              <a:spcBef>
                <a:spcPts val="2300"/>
              </a:spcBef>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3pPr>
            <a:lvl4pPr marL="1600200" indent="-228600" algn="l" eaLnBrk="0" hangingPunct="0">
              <a:lnSpc>
                <a:spcPct val="80000"/>
              </a:lnSpc>
              <a:spcBef>
                <a:spcPts val="2300"/>
              </a:spcBef>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4pPr>
            <a:lvl5pPr marL="2057400" indent="-228600" algn="l" eaLnBrk="0" hangingPunct="0">
              <a:lnSpc>
                <a:spcPct val="80000"/>
              </a:lnSpc>
              <a:spcBef>
                <a:spcPts val="2300"/>
              </a:spcBef>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5pPr>
            <a:lvl6pPr marL="2514600" indent="-22860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6pPr>
            <a:lvl7pPr marL="2971800" indent="-22860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7pPr>
            <a:lvl8pPr marL="3429000" indent="-22860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8pPr>
            <a:lvl9pPr marL="3886200" indent="-228600" eaLnBrk="0" fontAlgn="base" hangingPunct="0">
              <a:lnSpc>
                <a:spcPct val="80000"/>
              </a:lnSpc>
              <a:spcBef>
                <a:spcPts val="2300"/>
              </a:spcBef>
              <a:spcAft>
                <a:spcPct val="0"/>
              </a:spcAft>
              <a:buSzPct val="126000"/>
              <a:buFont typeface="Times" panose="02020603050405020304" pitchFamily="18" charset="0"/>
              <a:buChar char="•"/>
              <a:defRPr sz="3200">
                <a:solidFill>
                  <a:srgbClr val="000000"/>
                </a:solidFill>
                <a:latin typeface="Arial" panose="020B0604020202020204" pitchFamily="34" charset="0"/>
                <a:ea typeface="ヒラギノ角ゴ ProN W3" charset="-128"/>
                <a:cs typeface="Arial" panose="020B0604020202020204" pitchFamily="34" charset="0"/>
              </a:defRPr>
            </a:lvl9pPr>
          </a:lstStyle>
          <a:p>
            <a:pPr algn="r" eaLnBrk="1" hangingPunct="1">
              <a:lnSpc>
                <a:spcPct val="100000"/>
              </a:lnSpc>
              <a:spcBef>
                <a:spcPct val="0"/>
              </a:spcBef>
              <a:buSzTx/>
            </a:pPr>
            <a:fld id="{AB9837DD-80CB-4B84-B723-149224E92185}" type="slidenum">
              <a:rPr lang="de-DE" altLang="de-DE" sz="1400">
                <a:solidFill>
                  <a:srgbClr val="2B5790"/>
                </a:solidFill>
                <a:latin typeface="Gill Sans" charset="0"/>
              </a:rPr>
              <a:pPr algn="r" eaLnBrk="1" hangingPunct="1">
                <a:lnSpc>
                  <a:spcPct val="100000"/>
                </a:lnSpc>
                <a:spcBef>
                  <a:spcPct val="0"/>
                </a:spcBef>
                <a:buSzTx/>
              </a:pPr>
              <a:t>1</a:t>
            </a:fld>
            <a:endParaRPr lang="de-DE" altLang="de-DE" sz="1400">
              <a:solidFill>
                <a:srgbClr val="2B5790"/>
              </a:solidFill>
              <a:latin typeface="Gill Sans"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A16531-947C-C126-64A4-3D633193B776}"/>
              </a:ext>
            </a:extLst>
          </p:cNvPr>
          <p:cNvSpPr>
            <a:spLocks noGrp="1"/>
          </p:cNvSpPr>
          <p:nvPr>
            <p:ph type="title"/>
          </p:nvPr>
        </p:nvSpPr>
        <p:spPr/>
        <p:txBody>
          <a:bodyPr/>
          <a:lstStyle/>
          <a:p>
            <a:r>
              <a:rPr lang="de-DE" dirty="0"/>
              <a:t>Folge?</a:t>
            </a:r>
            <a:br>
              <a:rPr lang="de-DE" dirty="0"/>
            </a:br>
            <a:endParaRPr lang="de-DE" dirty="0"/>
          </a:p>
        </p:txBody>
      </p:sp>
      <p:sp>
        <p:nvSpPr>
          <p:cNvPr id="3" name="Inhaltsplatzhalter 2">
            <a:extLst>
              <a:ext uri="{FF2B5EF4-FFF2-40B4-BE49-F238E27FC236}">
                <a16:creationId xmlns:a16="http://schemas.microsoft.com/office/drawing/2014/main" id="{2054E9C4-70A2-30CF-702E-F6DDE47720C1}"/>
              </a:ext>
            </a:extLst>
          </p:cNvPr>
          <p:cNvSpPr>
            <a:spLocks noGrp="1"/>
          </p:cNvSpPr>
          <p:nvPr>
            <p:ph idx="1"/>
          </p:nvPr>
        </p:nvSpPr>
        <p:spPr/>
        <p:txBody>
          <a:bodyPr/>
          <a:lstStyle/>
          <a:p>
            <a:pPr>
              <a:buFont typeface="Arial" panose="020B0604020202020204" pitchFamily="34" charset="0"/>
              <a:buChar char="•"/>
            </a:pPr>
            <a:r>
              <a:rPr lang="de-DE" dirty="0"/>
              <a:t>Die Umsetzung der UN BRK ist ein rechtsstaatlicher, demokratischer Prozess</a:t>
            </a:r>
          </a:p>
          <a:p>
            <a:pPr>
              <a:buFont typeface="Arial" panose="020B0604020202020204" pitchFamily="34" charset="0"/>
              <a:buChar char="•"/>
            </a:pPr>
            <a:r>
              <a:rPr lang="de-DE" dirty="0"/>
              <a:t>Das Staatenprüfverfahren, dient der kritischen (Eigen)-Reflektion und dem konstruktiven Dialog</a:t>
            </a:r>
          </a:p>
          <a:p>
            <a:pPr>
              <a:buFont typeface="Arial" panose="020B0604020202020204" pitchFamily="34" charset="0"/>
              <a:buChar char="•"/>
            </a:pPr>
            <a:r>
              <a:rPr lang="de-DE" dirty="0"/>
              <a:t>Die Abschließenden Bemerkungen sind Leitlinien für den weiteren rechtsstaatlich, demokratischen Prozess: 						</a:t>
            </a:r>
          </a:p>
          <a:p>
            <a:pPr lvl="2">
              <a:buFont typeface="Arial" panose="020B0604020202020204" pitchFamily="34" charset="0"/>
              <a:buChar char="•"/>
            </a:pPr>
            <a:r>
              <a:rPr lang="de-DE" dirty="0"/>
              <a:t>Legislative, Judikative, Exekutive </a:t>
            </a:r>
          </a:p>
          <a:p>
            <a:pPr lvl="2">
              <a:buFont typeface="Arial" panose="020B0604020202020204" pitchFamily="34" charset="0"/>
              <a:buChar char="•"/>
            </a:pPr>
            <a:r>
              <a:rPr lang="de-DE" dirty="0"/>
              <a:t>Öffentlicher inklusiver demokratischer Diskurs!</a:t>
            </a:r>
          </a:p>
          <a:p>
            <a:pPr lvl="2">
              <a:buFont typeface="Arial" panose="020B0604020202020204" pitchFamily="34" charset="0"/>
              <a:buChar char="•"/>
            </a:pPr>
            <a:endParaRPr lang="de-DE" dirty="0"/>
          </a:p>
          <a:p>
            <a:endParaRPr lang="de-DE" dirty="0"/>
          </a:p>
        </p:txBody>
      </p:sp>
      <p:sp>
        <p:nvSpPr>
          <p:cNvPr id="4" name="Foliennummernplatzhalter 3">
            <a:extLst>
              <a:ext uri="{FF2B5EF4-FFF2-40B4-BE49-F238E27FC236}">
                <a16:creationId xmlns:a16="http://schemas.microsoft.com/office/drawing/2014/main" id="{D159DBAB-52CE-1677-EA0F-6D3F3778F59A}"/>
              </a:ext>
            </a:extLst>
          </p:cNvPr>
          <p:cNvSpPr>
            <a:spLocks noGrp="1"/>
          </p:cNvSpPr>
          <p:nvPr>
            <p:ph type="sldNum" sz="quarter" idx="10"/>
          </p:nvPr>
        </p:nvSpPr>
        <p:spPr/>
        <p:txBody>
          <a:bodyPr/>
          <a:lstStyle/>
          <a:p>
            <a:fld id="{42EB7758-336F-44E4-8A1E-F419F3591E1B}" type="slidenum">
              <a:rPr lang="de-DE" altLang="de-DE" smtClean="0"/>
              <a:pPr/>
              <a:t>10</a:t>
            </a:fld>
            <a:endParaRPr lang="de-DE" altLang="de-DE"/>
          </a:p>
        </p:txBody>
      </p:sp>
    </p:spTree>
    <p:extLst>
      <p:ext uri="{BB962C8B-B14F-4D97-AF65-F5344CB8AC3E}">
        <p14:creationId xmlns:p14="http://schemas.microsoft.com/office/powerpoint/2010/main" val="38645112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00280E-DE4D-D49F-2211-F0E9633DF273}"/>
              </a:ext>
            </a:extLst>
          </p:cNvPr>
          <p:cNvSpPr>
            <a:spLocks noGrp="1"/>
          </p:cNvSpPr>
          <p:nvPr>
            <p:ph type="title"/>
          </p:nvPr>
        </p:nvSpPr>
        <p:spPr/>
        <p:txBody>
          <a:bodyPr/>
          <a:lstStyle/>
          <a:p>
            <a:r>
              <a:rPr lang="de-DE" dirty="0"/>
              <a:t>4. Handlungsnotwendigkeiten </a:t>
            </a:r>
          </a:p>
        </p:txBody>
      </p:sp>
      <p:sp>
        <p:nvSpPr>
          <p:cNvPr id="3" name="Inhaltsplatzhalter 2">
            <a:extLst>
              <a:ext uri="{FF2B5EF4-FFF2-40B4-BE49-F238E27FC236}">
                <a16:creationId xmlns:a16="http://schemas.microsoft.com/office/drawing/2014/main" id="{7638DE83-FCBA-8E12-7952-E39CE3E71F62}"/>
              </a:ext>
            </a:extLst>
          </p:cNvPr>
          <p:cNvSpPr>
            <a:spLocks noGrp="1"/>
          </p:cNvSpPr>
          <p:nvPr>
            <p:ph idx="1"/>
          </p:nvPr>
        </p:nvSpPr>
        <p:spPr/>
        <p:txBody>
          <a:bodyPr/>
          <a:lstStyle/>
          <a:p>
            <a:pPr>
              <a:buFont typeface="Arial" panose="020B0604020202020204" pitchFamily="34" charset="0"/>
              <a:buChar char="•"/>
            </a:pPr>
            <a:r>
              <a:rPr lang="de-DE" dirty="0"/>
              <a:t>Was kann die Zivilgesellschaft tun?</a:t>
            </a:r>
          </a:p>
          <a:p>
            <a:pPr lvl="1">
              <a:buFont typeface="Arial" panose="020B0604020202020204" pitchFamily="34" charset="0"/>
              <a:buChar char="•"/>
            </a:pPr>
            <a:r>
              <a:rPr lang="de-DE" dirty="0"/>
              <a:t>Deinstitutionalisierung &amp; Transformation der Leistungserbringung: </a:t>
            </a:r>
            <a:r>
              <a:rPr lang="de-DE" sz="2000" dirty="0"/>
              <a:t>Allgemeine Bemerkung Nr. 5 &amp; Leitlinien zur Deinstitutionalisierung &amp; EU Strategie 2021-2030</a:t>
            </a:r>
            <a:endParaRPr lang="de-DE" dirty="0"/>
          </a:p>
          <a:p>
            <a:pPr lvl="1">
              <a:buFont typeface="Arial" panose="020B0604020202020204" pitchFamily="34" charset="0"/>
              <a:buChar char="•"/>
            </a:pPr>
            <a:r>
              <a:rPr lang="de-DE" dirty="0"/>
              <a:t>Inklusive Bildungsinitiative</a:t>
            </a:r>
            <a:br>
              <a:rPr lang="de-DE" dirty="0"/>
            </a:br>
            <a:r>
              <a:rPr lang="de-DE" sz="2000" dirty="0"/>
              <a:t>Allgemeine Bemerkung Nr. 4 &amp; Koalitionsvertrag &amp; DIMR Bericht 2021</a:t>
            </a:r>
            <a:endParaRPr lang="de-DE" dirty="0"/>
          </a:p>
          <a:p>
            <a:pPr lvl="1">
              <a:buFont typeface="Arial" panose="020B0604020202020204" pitchFamily="34" charset="0"/>
              <a:buChar char="•"/>
            </a:pPr>
            <a:r>
              <a:rPr lang="de-DE" dirty="0"/>
              <a:t>Werkstätten</a:t>
            </a:r>
            <a:br>
              <a:rPr lang="de-DE" dirty="0"/>
            </a:br>
            <a:r>
              <a:rPr lang="de-DE" sz="2000" dirty="0"/>
              <a:t>Allgemeine Bemerkung Nr.8 &amp; BMAS Studie Werkstattentgelt &amp; Alternativen</a:t>
            </a:r>
            <a:endParaRPr lang="de-DE" dirty="0"/>
          </a:p>
          <a:p>
            <a:pPr lvl="1">
              <a:buFont typeface="Arial" panose="020B0604020202020204" pitchFamily="34" charset="0"/>
              <a:buChar char="•"/>
            </a:pPr>
            <a:r>
              <a:rPr lang="de-DE" dirty="0"/>
              <a:t>Gewaltschutz </a:t>
            </a:r>
            <a:br>
              <a:rPr lang="de-DE" dirty="0"/>
            </a:br>
            <a:r>
              <a:rPr lang="de-DE" sz="2000" dirty="0"/>
              <a:t>Allgemeine Bemerkung Nr. 3 &amp; Istanbul Konvention &amp; Koalitionsvertrag</a:t>
            </a:r>
            <a:endParaRPr lang="de-DE" dirty="0"/>
          </a:p>
          <a:p>
            <a:pPr lvl="1">
              <a:buFont typeface="Arial" panose="020B0604020202020204" pitchFamily="34" charset="0"/>
              <a:buChar char="•"/>
            </a:pPr>
            <a:endParaRPr lang="de-DE" dirty="0"/>
          </a:p>
          <a:p>
            <a:pPr>
              <a:buFont typeface="Arial" panose="020B0604020202020204" pitchFamily="34" charset="0"/>
              <a:buChar char="•"/>
            </a:pPr>
            <a:endParaRPr lang="de-DE" dirty="0"/>
          </a:p>
        </p:txBody>
      </p:sp>
      <p:sp>
        <p:nvSpPr>
          <p:cNvPr id="4" name="Foliennummernplatzhalter 3">
            <a:extLst>
              <a:ext uri="{FF2B5EF4-FFF2-40B4-BE49-F238E27FC236}">
                <a16:creationId xmlns:a16="http://schemas.microsoft.com/office/drawing/2014/main" id="{5DAAAD06-8D4A-4AB5-B1D7-9FC4300ECF8F}"/>
              </a:ext>
            </a:extLst>
          </p:cNvPr>
          <p:cNvSpPr>
            <a:spLocks noGrp="1"/>
          </p:cNvSpPr>
          <p:nvPr>
            <p:ph type="sldNum" sz="quarter" idx="10"/>
          </p:nvPr>
        </p:nvSpPr>
        <p:spPr/>
        <p:txBody>
          <a:bodyPr/>
          <a:lstStyle/>
          <a:p>
            <a:fld id="{42EB7758-336F-44E4-8A1E-F419F3591E1B}" type="slidenum">
              <a:rPr lang="de-DE" altLang="de-DE" smtClean="0"/>
              <a:pPr/>
              <a:t>11</a:t>
            </a:fld>
            <a:endParaRPr lang="de-DE" altLang="de-DE"/>
          </a:p>
        </p:txBody>
      </p:sp>
    </p:spTree>
    <p:extLst>
      <p:ext uri="{BB962C8B-B14F-4D97-AF65-F5344CB8AC3E}">
        <p14:creationId xmlns:p14="http://schemas.microsoft.com/office/powerpoint/2010/main" val="2776724050"/>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F708CF-A1A5-18F2-171F-7070D514C686}"/>
              </a:ext>
            </a:extLst>
          </p:cNvPr>
          <p:cNvSpPr>
            <a:spLocks noGrp="1"/>
          </p:cNvSpPr>
          <p:nvPr>
            <p:ph type="title"/>
          </p:nvPr>
        </p:nvSpPr>
        <p:spPr/>
        <p:txBody>
          <a:bodyPr/>
          <a:lstStyle/>
          <a:p>
            <a:r>
              <a:rPr lang="de-DE" dirty="0"/>
              <a:t>5. Fazit.</a:t>
            </a:r>
          </a:p>
        </p:txBody>
      </p:sp>
      <p:sp>
        <p:nvSpPr>
          <p:cNvPr id="3" name="Inhaltsplatzhalter 2">
            <a:extLst>
              <a:ext uri="{FF2B5EF4-FFF2-40B4-BE49-F238E27FC236}">
                <a16:creationId xmlns:a16="http://schemas.microsoft.com/office/drawing/2014/main" id="{8D2DDD7C-40C4-7A37-1C72-B15608199686}"/>
              </a:ext>
            </a:extLst>
          </p:cNvPr>
          <p:cNvSpPr>
            <a:spLocks noGrp="1"/>
          </p:cNvSpPr>
          <p:nvPr>
            <p:ph idx="1"/>
          </p:nvPr>
        </p:nvSpPr>
        <p:spPr/>
        <p:txBody>
          <a:bodyPr/>
          <a:lstStyle/>
          <a:p>
            <a:pPr>
              <a:buFont typeface="Arial" panose="020B0604020202020204" pitchFamily="34" charset="0"/>
              <a:buChar char="•"/>
            </a:pPr>
            <a:r>
              <a:rPr lang="de-DE" dirty="0"/>
              <a:t>Erste Dekade: UN BRK in Deutschland gewinnbringend</a:t>
            </a:r>
          </a:p>
          <a:p>
            <a:pPr lvl="1">
              <a:buFont typeface="Arial" panose="020B0604020202020204" pitchFamily="34" charset="0"/>
              <a:buChar char="•"/>
            </a:pPr>
            <a:r>
              <a:rPr lang="de-DE" dirty="0"/>
              <a:t>Ausnahme: (</a:t>
            </a:r>
            <a:r>
              <a:rPr lang="de-DE" i="1" dirty="0"/>
              <a:t>separate but </a:t>
            </a:r>
            <a:r>
              <a:rPr lang="de-DE" i="1" dirty="0" err="1"/>
              <a:t>equal</a:t>
            </a:r>
            <a:r>
              <a:rPr lang="de-DE" i="1" dirty="0"/>
              <a:t>) </a:t>
            </a:r>
            <a:r>
              <a:rPr lang="de-DE" dirty="0"/>
              <a:t>Festhalten an Sonderstrukturen</a:t>
            </a:r>
          </a:p>
          <a:p>
            <a:pPr>
              <a:buFont typeface="Arial" panose="020B0604020202020204" pitchFamily="34" charset="0"/>
              <a:buChar char="•"/>
            </a:pPr>
            <a:r>
              <a:rPr lang="de-DE" dirty="0"/>
              <a:t>Zweite Dekade: UN BRK gerät in Vergessenheit</a:t>
            </a:r>
          </a:p>
          <a:p>
            <a:pPr lvl="1">
              <a:buFont typeface="Arial" panose="020B0604020202020204" pitchFamily="34" charset="0"/>
              <a:buChar char="•"/>
            </a:pPr>
            <a:r>
              <a:rPr lang="de-DE" dirty="0"/>
              <a:t>Aussonderung &amp; Diskriminierung nehmen zu</a:t>
            </a:r>
          </a:p>
          <a:p>
            <a:pPr>
              <a:buFont typeface="Arial" panose="020B0604020202020204" pitchFamily="34" charset="0"/>
              <a:buChar char="•"/>
            </a:pPr>
            <a:endParaRPr lang="de-DE" dirty="0"/>
          </a:p>
          <a:p>
            <a:pPr>
              <a:buFont typeface="Arial" panose="020B0604020202020204" pitchFamily="34" charset="0"/>
              <a:buChar char="•"/>
            </a:pPr>
            <a:r>
              <a:rPr lang="de-DE" dirty="0"/>
              <a:t>Menschenrechte werden von sozialen Bewegungen errungen!</a:t>
            </a:r>
          </a:p>
          <a:p>
            <a:pPr marL="0" indent="0"/>
            <a:endParaRPr lang="de-DE" dirty="0"/>
          </a:p>
        </p:txBody>
      </p:sp>
      <p:sp>
        <p:nvSpPr>
          <p:cNvPr id="4" name="Foliennummernplatzhalter 3">
            <a:extLst>
              <a:ext uri="{FF2B5EF4-FFF2-40B4-BE49-F238E27FC236}">
                <a16:creationId xmlns:a16="http://schemas.microsoft.com/office/drawing/2014/main" id="{D98CDFA5-B310-9E20-CF36-07C780E6A62E}"/>
              </a:ext>
            </a:extLst>
          </p:cNvPr>
          <p:cNvSpPr>
            <a:spLocks noGrp="1"/>
          </p:cNvSpPr>
          <p:nvPr>
            <p:ph type="sldNum" sz="quarter" idx="10"/>
          </p:nvPr>
        </p:nvSpPr>
        <p:spPr/>
        <p:txBody>
          <a:bodyPr/>
          <a:lstStyle/>
          <a:p>
            <a:fld id="{42EB7758-336F-44E4-8A1E-F419F3591E1B}" type="slidenum">
              <a:rPr lang="de-DE" altLang="de-DE" smtClean="0"/>
              <a:pPr/>
              <a:t>12</a:t>
            </a:fld>
            <a:endParaRPr lang="de-DE" altLang="de-DE"/>
          </a:p>
        </p:txBody>
      </p:sp>
    </p:spTree>
    <p:extLst>
      <p:ext uri="{BB962C8B-B14F-4D97-AF65-F5344CB8AC3E}">
        <p14:creationId xmlns:p14="http://schemas.microsoft.com/office/powerpoint/2010/main" val="273300864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F7B7E1-186D-6057-67B9-43A521095105}"/>
              </a:ext>
            </a:extLst>
          </p:cNvPr>
          <p:cNvSpPr>
            <a:spLocks noGrp="1"/>
          </p:cNvSpPr>
          <p:nvPr>
            <p:ph type="title"/>
          </p:nvPr>
        </p:nvSpPr>
        <p:spPr/>
        <p:txBody>
          <a:bodyPr/>
          <a:lstStyle/>
          <a:p>
            <a:r>
              <a:rPr lang="de-DE" dirty="0"/>
              <a:t>1</a:t>
            </a:r>
            <a:r>
              <a:rPr lang="de-DE" sz="3600" b="1" dirty="0"/>
              <a:t>. Der konstruktive Dialog mit dem  UN BRK Ausschusses 2023</a:t>
            </a:r>
          </a:p>
        </p:txBody>
      </p:sp>
      <p:sp>
        <p:nvSpPr>
          <p:cNvPr id="3" name="Inhaltsplatzhalter 2">
            <a:extLst>
              <a:ext uri="{FF2B5EF4-FFF2-40B4-BE49-F238E27FC236}">
                <a16:creationId xmlns:a16="http://schemas.microsoft.com/office/drawing/2014/main" id="{164D28AC-48E7-3A80-2862-8BE61CFC6053}"/>
              </a:ext>
            </a:extLst>
          </p:cNvPr>
          <p:cNvSpPr>
            <a:spLocks noGrp="1"/>
          </p:cNvSpPr>
          <p:nvPr>
            <p:ph idx="1"/>
          </p:nvPr>
        </p:nvSpPr>
        <p:spPr/>
        <p:txBody>
          <a:bodyPr/>
          <a:lstStyle/>
          <a:p>
            <a:pPr>
              <a:buFont typeface="Arial" panose="020B0604020202020204" pitchFamily="34" charset="0"/>
              <a:buChar char="•"/>
            </a:pPr>
            <a:r>
              <a:rPr lang="de-DE" dirty="0"/>
              <a:t>Einführungsworte Marcus Schefer (UN BRK Ausschuss)</a:t>
            </a:r>
          </a:p>
          <a:p>
            <a:pPr lvl="1">
              <a:buFont typeface="Arial" panose="020B0604020202020204" pitchFamily="34" charset="0"/>
              <a:buChar char="•"/>
            </a:pPr>
            <a:r>
              <a:rPr lang="de-DE" dirty="0"/>
              <a:t>Deutsches Recht  basiert auf </a:t>
            </a:r>
            <a:r>
              <a:rPr lang="de-DE" i="1" dirty="0"/>
              <a:t>Separate but </a:t>
            </a:r>
            <a:r>
              <a:rPr lang="de-DE" i="1" dirty="0" err="1"/>
              <a:t>equal</a:t>
            </a:r>
            <a:r>
              <a:rPr lang="de-DE" i="1" dirty="0"/>
              <a:t> </a:t>
            </a:r>
            <a:r>
              <a:rPr lang="de-DE" dirty="0"/>
              <a:t>-Doktrin (Getrennt aber gleich)</a:t>
            </a:r>
          </a:p>
          <a:p>
            <a:pPr>
              <a:buFont typeface="Arial" panose="020B0604020202020204" pitchFamily="34" charset="0"/>
              <a:buChar char="•"/>
            </a:pPr>
            <a:r>
              <a:rPr lang="de-DE" dirty="0"/>
              <a:t>US Supreme Court 1896: </a:t>
            </a:r>
            <a:r>
              <a:rPr lang="de-DE" i="1" dirty="0" err="1"/>
              <a:t>Plessy</a:t>
            </a:r>
            <a:r>
              <a:rPr lang="de-DE" i="1" dirty="0"/>
              <a:t> v. Ferguson</a:t>
            </a:r>
            <a:br>
              <a:rPr lang="de-DE" i="1" dirty="0"/>
            </a:br>
            <a:r>
              <a:rPr lang="de-DE" i="1" dirty="0"/>
              <a:t>		</a:t>
            </a:r>
            <a:r>
              <a:rPr lang="de-DE" sz="2400" dirty="0"/>
              <a:t>-„</a:t>
            </a:r>
            <a:r>
              <a:rPr lang="de-DE" sz="2400" dirty="0" err="1"/>
              <a:t>Rassen“trennung</a:t>
            </a:r>
            <a:r>
              <a:rPr lang="de-DE" sz="2400" dirty="0"/>
              <a:t> in Eisenbahnen ist erlaubte Diskriminierung</a:t>
            </a:r>
            <a:endParaRPr lang="de-DE" dirty="0"/>
          </a:p>
          <a:p>
            <a:pPr>
              <a:buFont typeface="Arial" panose="020B0604020202020204" pitchFamily="34" charset="0"/>
              <a:buChar char="•"/>
            </a:pPr>
            <a:r>
              <a:rPr lang="de-DE" dirty="0"/>
              <a:t>US Supreme Court 1954: </a:t>
            </a:r>
            <a:r>
              <a:rPr lang="de-DE" i="1" dirty="0"/>
              <a:t>Brown v. Board </a:t>
            </a:r>
            <a:r>
              <a:rPr lang="de-DE" i="1" dirty="0" err="1"/>
              <a:t>of</a:t>
            </a:r>
            <a:r>
              <a:rPr lang="de-DE" i="1" dirty="0"/>
              <a:t> Education </a:t>
            </a:r>
            <a:br>
              <a:rPr lang="de-DE" i="1" dirty="0"/>
            </a:br>
            <a:r>
              <a:rPr lang="de-DE" sz="2400" i="1" dirty="0"/>
              <a:t>		- </a:t>
            </a:r>
            <a:r>
              <a:rPr lang="de-DE" sz="2400" dirty="0"/>
              <a:t>„</a:t>
            </a:r>
            <a:r>
              <a:rPr lang="de-DE" sz="2400" dirty="0" err="1"/>
              <a:t>Rassen“trennung</a:t>
            </a:r>
            <a:r>
              <a:rPr lang="de-DE" sz="2400" dirty="0"/>
              <a:t> in Schulen ist verbotene Diskriminierung</a:t>
            </a:r>
            <a:endParaRPr lang="de-DE" dirty="0"/>
          </a:p>
          <a:p>
            <a:pPr>
              <a:buFont typeface="Arial" panose="020B0604020202020204" pitchFamily="34" charset="0"/>
              <a:buChar char="•"/>
            </a:pPr>
            <a:r>
              <a:rPr lang="de-DE" dirty="0"/>
              <a:t>BVerfG 1997: Sonderschulurteil</a:t>
            </a:r>
            <a:br>
              <a:rPr lang="de-DE" dirty="0"/>
            </a:br>
            <a:r>
              <a:rPr lang="de-DE" sz="2400" dirty="0"/>
              <a:t>		- zwangsweise Sonderbeschulung ist keine Diskriminierung</a:t>
            </a:r>
            <a:endParaRPr lang="de-DE" dirty="0"/>
          </a:p>
          <a:p>
            <a:pPr>
              <a:buFont typeface="Arial" panose="020B0604020202020204" pitchFamily="34" charset="0"/>
              <a:buChar char="•"/>
            </a:pPr>
            <a:r>
              <a:rPr lang="de-DE" dirty="0"/>
              <a:t>Schefer: </a:t>
            </a:r>
            <a:r>
              <a:rPr lang="de-DE" i="1" dirty="0"/>
              <a:t>separate but </a:t>
            </a:r>
            <a:r>
              <a:rPr lang="de-DE" i="1" dirty="0" err="1"/>
              <a:t>equal</a:t>
            </a:r>
            <a:r>
              <a:rPr lang="de-DE" dirty="0"/>
              <a:t> ist verbotene Diskriminierung nach UN BRK</a:t>
            </a:r>
          </a:p>
        </p:txBody>
      </p:sp>
      <p:sp>
        <p:nvSpPr>
          <p:cNvPr id="4" name="Foliennummernplatzhalter 3">
            <a:extLst>
              <a:ext uri="{FF2B5EF4-FFF2-40B4-BE49-F238E27FC236}">
                <a16:creationId xmlns:a16="http://schemas.microsoft.com/office/drawing/2014/main" id="{3DCB5238-1929-8159-DA0C-85C1DF7652C2}"/>
              </a:ext>
            </a:extLst>
          </p:cNvPr>
          <p:cNvSpPr>
            <a:spLocks noGrp="1"/>
          </p:cNvSpPr>
          <p:nvPr>
            <p:ph type="sldNum" sz="quarter" idx="10"/>
          </p:nvPr>
        </p:nvSpPr>
        <p:spPr/>
        <p:txBody>
          <a:bodyPr/>
          <a:lstStyle/>
          <a:p>
            <a:fld id="{42EB7758-336F-44E4-8A1E-F419F3591E1B}" type="slidenum">
              <a:rPr lang="de-DE" altLang="de-DE" smtClean="0"/>
              <a:pPr/>
              <a:t>2</a:t>
            </a:fld>
            <a:endParaRPr lang="de-DE" altLang="de-DE"/>
          </a:p>
        </p:txBody>
      </p:sp>
    </p:spTree>
    <p:extLst>
      <p:ext uri="{BB962C8B-B14F-4D97-AF65-F5344CB8AC3E}">
        <p14:creationId xmlns:p14="http://schemas.microsoft.com/office/powerpoint/2010/main" val="399028584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9DC4A-56DD-CC94-4F6E-1D18C6670DB6}"/>
              </a:ext>
            </a:extLst>
          </p:cNvPr>
          <p:cNvSpPr>
            <a:spLocks noGrp="1"/>
          </p:cNvSpPr>
          <p:nvPr>
            <p:ph type="title"/>
          </p:nvPr>
        </p:nvSpPr>
        <p:spPr/>
        <p:txBody>
          <a:bodyPr/>
          <a:lstStyle/>
          <a:p>
            <a:r>
              <a:rPr lang="de-DE" dirty="0"/>
              <a:t>2. Die Abschließenden Bemerkungen 2023</a:t>
            </a:r>
          </a:p>
        </p:txBody>
      </p:sp>
      <p:sp>
        <p:nvSpPr>
          <p:cNvPr id="3" name="Inhaltsplatzhalter 2">
            <a:extLst>
              <a:ext uri="{FF2B5EF4-FFF2-40B4-BE49-F238E27FC236}">
                <a16:creationId xmlns:a16="http://schemas.microsoft.com/office/drawing/2014/main" id="{4034CD73-22E1-677E-5CEA-D617FA4C41DA}"/>
              </a:ext>
            </a:extLst>
          </p:cNvPr>
          <p:cNvSpPr>
            <a:spLocks noGrp="1"/>
          </p:cNvSpPr>
          <p:nvPr>
            <p:ph idx="1"/>
          </p:nvPr>
        </p:nvSpPr>
        <p:spPr/>
        <p:txBody>
          <a:bodyPr/>
          <a:lstStyle/>
          <a:p>
            <a:pPr>
              <a:buFont typeface="Arial" panose="020B0604020202020204" pitchFamily="34" charset="0"/>
              <a:buChar char="•"/>
            </a:pPr>
            <a:r>
              <a:rPr lang="de-DE" dirty="0"/>
              <a:t>33 Empfehlungen zu allen substantiellen Artikeln der UN BRK mit über 80 Maßnahmen</a:t>
            </a:r>
          </a:p>
          <a:p>
            <a:pPr lvl="1"/>
            <a:r>
              <a:rPr lang="de-DE" dirty="0"/>
              <a:t>2015: 29 Empfehlungen mit über 60 Maßnahmen</a:t>
            </a:r>
          </a:p>
          <a:p>
            <a:pPr lvl="1"/>
            <a:r>
              <a:rPr lang="de-DE" dirty="0"/>
              <a:t>=&gt; differenziertere UN-BRK-Rechtspraxis des Ausschusses</a:t>
            </a:r>
          </a:p>
          <a:p>
            <a:pPr>
              <a:buFont typeface="Arial" panose="020B0604020202020204" pitchFamily="34" charset="0"/>
              <a:buChar char="•"/>
            </a:pPr>
            <a:r>
              <a:rPr lang="de-DE" dirty="0"/>
              <a:t>Allgemeine Staatenpflichten (Art. 1- 4)</a:t>
            </a:r>
          </a:p>
          <a:p>
            <a:pPr lvl="1">
              <a:buFont typeface="Arial" panose="020B0604020202020204" pitchFamily="34" charset="0"/>
              <a:buChar char="•"/>
            </a:pPr>
            <a:r>
              <a:rPr lang="de-DE" dirty="0"/>
              <a:t>Mainstreaming</a:t>
            </a:r>
          </a:p>
          <a:p>
            <a:pPr lvl="1">
              <a:buFont typeface="Arial" panose="020B0604020202020204" pitchFamily="34" charset="0"/>
              <a:buChar char="•"/>
            </a:pPr>
            <a:r>
              <a:rPr lang="de-DE" dirty="0"/>
              <a:t>Föderalismus</a:t>
            </a:r>
          </a:p>
          <a:p>
            <a:pPr lvl="1">
              <a:buFont typeface="Arial" panose="020B0604020202020204" pitchFamily="34" charset="0"/>
              <a:buChar char="•"/>
            </a:pPr>
            <a:r>
              <a:rPr lang="de-DE" dirty="0"/>
              <a:t>politische &amp; rechtliche Partizipation der Selbstvertretung</a:t>
            </a:r>
          </a:p>
          <a:p>
            <a:pPr lvl="1">
              <a:buFont typeface="Arial" panose="020B0604020202020204" pitchFamily="34" charset="0"/>
              <a:buChar char="•"/>
            </a:pPr>
            <a:endParaRPr lang="de-DE" dirty="0"/>
          </a:p>
          <a:p>
            <a:pPr lvl="1">
              <a:buFont typeface="Arial" panose="020B0604020202020204" pitchFamily="34" charset="0"/>
              <a:buChar char="•"/>
            </a:pPr>
            <a:endParaRPr lang="de-DE" dirty="0"/>
          </a:p>
        </p:txBody>
      </p:sp>
      <p:sp>
        <p:nvSpPr>
          <p:cNvPr id="4" name="Foliennummernplatzhalter 3">
            <a:extLst>
              <a:ext uri="{FF2B5EF4-FFF2-40B4-BE49-F238E27FC236}">
                <a16:creationId xmlns:a16="http://schemas.microsoft.com/office/drawing/2014/main" id="{9F4301A5-E900-5FAA-76CF-91802E226D06}"/>
              </a:ext>
            </a:extLst>
          </p:cNvPr>
          <p:cNvSpPr>
            <a:spLocks noGrp="1"/>
          </p:cNvSpPr>
          <p:nvPr>
            <p:ph type="sldNum" sz="quarter" idx="10"/>
          </p:nvPr>
        </p:nvSpPr>
        <p:spPr/>
        <p:txBody>
          <a:bodyPr/>
          <a:lstStyle/>
          <a:p>
            <a:fld id="{42EB7758-336F-44E4-8A1E-F419F3591E1B}" type="slidenum">
              <a:rPr lang="de-DE" altLang="de-DE" smtClean="0"/>
              <a:pPr/>
              <a:t>3</a:t>
            </a:fld>
            <a:endParaRPr lang="de-DE" altLang="de-DE"/>
          </a:p>
        </p:txBody>
      </p:sp>
    </p:spTree>
    <p:extLst>
      <p:ext uri="{BB962C8B-B14F-4D97-AF65-F5344CB8AC3E}">
        <p14:creationId xmlns:p14="http://schemas.microsoft.com/office/powerpoint/2010/main" val="372149371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B2AD9-DCD6-AE1F-D081-EF864AD849AE}"/>
              </a:ext>
            </a:extLst>
          </p:cNvPr>
          <p:cNvSpPr>
            <a:spLocks noGrp="1"/>
          </p:cNvSpPr>
          <p:nvPr>
            <p:ph type="title"/>
          </p:nvPr>
        </p:nvSpPr>
        <p:spPr/>
        <p:txBody>
          <a:bodyPr/>
          <a:lstStyle/>
          <a:p>
            <a:r>
              <a:rPr lang="de-DE" dirty="0"/>
              <a:t>2. Die Empfehlungen 2023 - Fortsetzung</a:t>
            </a:r>
          </a:p>
        </p:txBody>
      </p:sp>
      <p:sp>
        <p:nvSpPr>
          <p:cNvPr id="3" name="Inhaltsplatzhalter 2">
            <a:extLst>
              <a:ext uri="{FF2B5EF4-FFF2-40B4-BE49-F238E27FC236}">
                <a16:creationId xmlns:a16="http://schemas.microsoft.com/office/drawing/2014/main" id="{EE63DF8F-ACDF-EAD4-14AD-338B190596CE}"/>
              </a:ext>
            </a:extLst>
          </p:cNvPr>
          <p:cNvSpPr>
            <a:spLocks noGrp="1"/>
          </p:cNvSpPr>
          <p:nvPr>
            <p:ph idx="1"/>
          </p:nvPr>
        </p:nvSpPr>
        <p:spPr/>
        <p:txBody>
          <a:bodyPr/>
          <a:lstStyle/>
          <a:p>
            <a:pPr>
              <a:buFont typeface="Arial" panose="020B0604020202020204" pitchFamily="34" charset="0"/>
              <a:buChar char="•"/>
            </a:pPr>
            <a:r>
              <a:rPr lang="de-DE" dirty="0"/>
              <a:t>Spezifische Rechte</a:t>
            </a:r>
          </a:p>
          <a:p>
            <a:pPr lvl="1">
              <a:buFont typeface="Arial" panose="020B0604020202020204" pitchFamily="34" charset="0"/>
              <a:buChar char="•"/>
            </a:pPr>
            <a:r>
              <a:rPr lang="de-DE" dirty="0"/>
              <a:t>Nichtdiskriminierungsrechte (Art. 5 – 9)</a:t>
            </a:r>
          </a:p>
          <a:p>
            <a:pPr lvl="1">
              <a:buFont typeface="Arial" panose="020B0604020202020204" pitchFamily="34" charset="0"/>
              <a:buChar char="•"/>
            </a:pPr>
            <a:r>
              <a:rPr lang="de-DE" dirty="0"/>
              <a:t>Freiheits- &amp; Schutzrechte ( Art.10- 23)</a:t>
            </a:r>
          </a:p>
          <a:p>
            <a:pPr lvl="1">
              <a:buFont typeface="Arial" panose="020B0604020202020204" pitchFamily="34" charset="0"/>
              <a:buChar char="•"/>
            </a:pPr>
            <a:r>
              <a:rPr lang="de-DE" dirty="0"/>
              <a:t>Soziale u.a. Rechte (Art. 24 – 27)</a:t>
            </a:r>
          </a:p>
          <a:p>
            <a:pPr lvl="1">
              <a:buFont typeface="Arial" panose="020B0604020202020204" pitchFamily="34" charset="0"/>
              <a:buChar char="•"/>
            </a:pPr>
            <a:r>
              <a:rPr lang="de-DE" dirty="0"/>
              <a:t>Politische &amp; kulturelle Partizipationsrechte (Art. 29 &amp; 30)</a:t>
            </a:r>
          </a:p>
        </p:txBody>
      </p:sp>
      <p:sp>
        <p:nvSpPr>
          <p:cNvPr id="4" name="Foliennummernplatzhalter 3">
            <a:extLst>
              <a:ext uri="{FF2B5EF4-FFF2-40B4-BE49-F238E27FC236}">
                <a16:creationId xmlns:a16="http://schemas.microsoft.com/office/drawing/2014/main" id="{8A085E6B-0B61-EE81-15CF-2D5465745315}"/>
              </a:ext>
            </a:extLst>
          </p:cNvPr>
          <p:cNvSpPr>
            <a:spLocks noGrp="1"/>
          </p:cNvSpPr>
          <p:nvPr>
            <p:ph type="sldNum" sz="quarter" idx="10"/>
          </p:nvPr>
        </p:nvSpPr>
        <p:spPr/>
        <p:txBody>
          <a:bodyPr/>
          <a:lstStyle/>
          <a:p>
            <a:fld id="{42EB7758-336F-44E4-8A1E-F419F3591E1B}" type="slidenum">
              <a:rPr lang="de-DE" altLang="de-DE" smtClean="0"/>
              <a:pPr/>
              <a:t>4</a:t>
            </a:fld>
            <a:endParaRPr lang="de-DE" altLang="de-DE"/>
          </a:p>
        </p:txBody>
      </p:sp>
    </p:spTree>
    <p:extLst>
      <p:ext uri="{BB962C8B-B14F-4D97-AF65-F5344CB8AC3E}">
        <p14:creationId xmlns:p14="http://schemas.microsoft.com/office/powerpoint/2010/main" val="334634425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F90F09-B20F-BC48-039C-F4B5C9E0AF8D}"/>
              </a:ext>
            </a:extLst>
          </p:cNvPr>
          <p:cNvSpPr>
            <a:spLocks noGrp="1"/>
          </p:cNvSpPr>
          <p:nvPr>
            <p:ph type="title"/>
          </p:nvPr>
        </p:nvSpPr>
        <p:spPr/>
        <p:txBody>
          <a:bodyPr/>
          <a:lstStyle/>
          <a:p>
            <a:r>
              <a:rPr lang="de-DE" dirty="0"/>
              <a:t>2. Die Empfehlungen 2023 – Fortsetzung </a:t>
            </a:r>
            <a:r>
              <a:rPr lang="de-DE" dirty="0">
                <a:solidFill>
                  <a:srgbClr val="DAEDF7"/>
                </a:solidFill>
              </a:rPr>
              <a:t>(2)(1)</a:t>
            </a:r>
          </a:p>
        </p:txBody>
      </p:sp>
      <p:sp>
        <p:nvSpPr>
          <p:cNvPr id="3" name="Inhaltsplatzhalter 2">
            <a:extLst>
              <a:ext uri="{FF2B5EF4-FFF2-40B4-BE49-F238E27FC236}">
                <a16:creationId xmlns:a16="http://schemas.microsoft.com/office/drawing/2014/main" id="{35A0ABC8-5FD0-DC78-4614-321E1F10DDE0}"/>
              </a:ext>
            </a:extLst>
          </p:cNvPr>
          <p:cNvSpPr>
            <a:spLocks noGrp="1"/>
          </p:cNvSpPr>
          <p:nvPr>
            <p:ph idx="1"/>
          </p:nvPr>
        </p:nvSpPr>
        <p:spPr/>
        <p:txBody>
          <a:bodyPr/>
          <a:lstStyle/>
          <a:p>
            <a:pPr>
              <a:buFont typeface="Arial" panose="020B0604020202020204" pitchFamily="34" charset="0"/>
              <a:buChar char="•"/>
            </a:pPr>
            <a:endParaRPr lang="de-DE" dirty="0"/>
          </a:p>
          <a:p>
            <a:pPr>
              <a:buFont typeface="Arial" panose="020B0604020202020204" pitchFamily="34" charset="0"/>
              <a:buChar char="•"/>
            </a:pPr>
            <a:r>
              <a:rPr lang="de-DE" dirty="0"/>
              <a:t> spezifische Staatenpflichten (Art.31-33)</a:t>
            </a:r>
          </a:p>
          <a:p>
            <a:pPr lvl="1">
              <a:buFont typeface="Arial" panose="020B0604020202020204" pitchFamily="34" charset="0"/>
              <a:buChar char="•"/>
            </a:pPr>
            <a:r>
              <a:rPr lang="de-DE" dirty="0"/>
              <a:t>Daten &amp; Statistiken</a:t>
            </a:r>
          </a:p>
          <a:p>
            <a:pPr lvl="1">
              <a:buFont typeface="Arial" panose="020B0604020202020204" pitchFamily="34" charset="0"/>
              <a:buChar char="•"/>
            </a:pPr>
            <a:r>
              <a:rPr lang="de-DE" dirty="0"/>
              <a:t>Internationale Zusammenarbeit</a:t>
            </a:r>
          </a:p>
          <a:p>
            <a:pPr lvl="1">
              <a:buFont typeface="Arial" panose="020B0604020202020204" pitchFamily="34" charset="0"/>
              <a:buChar char="•"/>
            </a:pPr>
            <a:r>
              <a:rPr lang="de-DE" dirty="0"/>
              <a:t>Nationales Monitoring</a:t>
            </a:r>
          </a:p>
          <a:p>
            <a:endParaRPr lang="de-DE" dirty="0"/>
          </a:p>
        </p:txBody>
      </p:sp>
      <p:sp>
        <p:nvSpPr>
          <p:cNvPr id="4" name="Foliennummernplatzhalter 3">
            <a:extLst>
              <a:ext uri="{FF2B5EF4-FFF2-40B4-BE49-F238E27FC236}">
                <a16:creationId xmlns:a16="http://schemas.microsoft.com/office/drawing/2014/main" id="{434A31CA-1EEB-2985-E3EC-789DBD9024F6}"/>
              </a:ext>
            </a:extLst>
          </p:cNvPr>
          <p:cNvSpPr>
            <a:spLocks noGrp="1"/>
          </p:cNvSpPr>
          <p:nvPr>
            <p:ph type="sldNum" sz="quarter" idx="10"/>
          </p:nvPr>
        </p:nvSpPr>
        <p:spPr/>
        <p:txBody>
          <a:bodyPr/>
          <a:lstStyle/>
          <a:p>
            <a:fld id="{42EB7758-336F-44E4-8A1E-F419F3591E1B}" type="slidenum">
              <a:rPr lang="de-DE" altLang="de-DE" smtClean="0"/>
              <a:pPr/>
              <a:t>5</a:t>
            </a:fld>
            <a:endParaRPr lang="de-DE" altLang="de-DE"/>
          </a:p>
        </p:txBody>
      </p:sp>
    </p:spTree>
    <p:extLst>
      <p:ext uri="{BB962C8B-B14F-4D97-AF65-F5344CB8AC3E}">
        <p14:creationId xmlns:p14="http://schemas.microsoft.com/office/powerpoint/2010/main" val="639067940"/>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86896A-ADA2-AC5E-17AC-E7252A82653D}"/>
              </a:ext>
            </a:extLst>
          </p:cNvPr>
          <p:cNvSpPr>
            <a:spLocks noGrp="1"/>
          </p:cNvSpPr>
          <p:nvPr>
            <p:ph type="title"/>
          </p:nvPr>
        </p:nvSpPr>
        <p:spPr/>
        <p:txBody>
          <a:bodyPr/>
          <a:lstStyle/>
          <a:p>
            <a:r>
              <a:rPr lang="de-DE" dirty="0"/>
              <a:t>2. Die Empfehlungen 2023 - Hauptthemen</a:t>
            </a:r>
          </a:p>
        </p:txBody>
      </p:sp>
      <p:sp>
        <p:nvSpPr>
          <p:cNvPr id="3" name="Inhaltsplatzhalter 2">
            <a:extLst>
              <a:ext uri="{FF2B5EF4-FFF2-40B4-BE49-F238E27FC236}">
                <a16:creationId xmlns:a16="http://schemas.microsoft.com/office/drawing/2014/main" id="{74DF0E4D-AE55-C2A4-44BE-FBE971B86B94}"/>
              </a:ext>
            </a:extLst>
          </p:cNvPr>
          <p:cNvSpPr>
            <a:spLocks noGrp="1"/>
          </p:cNvSpPr>
          <p:nvPr>
            <p:ph idx="1"/>
          </p:nvPr>
        </p:nvSpPr>
        <p:spPr/>
        <p:txBody>
          <a:bodyPr/>
          <a:lstStyle/>
          <a:p>
            <a:pPr>
              <a:buFont typeface="Arial" panose="020B0604020202020204" pitchFamily="34" charset="0"/>
              <a:buChar char="•"/>
            </a:pPr>
            <a:r>
              <a:rPr lang="de-DE" dirty="0"/>
              <a:t>Dringender Handlungsbedarf  2023 (Ziff. 75) </a:t>
            </a:r>
          </a:p>
          <a:p>
            <a:pPr lvl="1">
              <a:buFont typeface="Arial" panose="020B0604020202020204" pitchFamily="34" charset="0"/>
              <a:buChar char="•"/>
            </a:pPr>
            <a:r>
              <a:rPr lang="de-DE" dirty="0"/>
              <a:t>Recht auf Selbstbestimmtes Leben in der Gemeinschaft </a:t>
            </a:r>
          </a:p>
          <a:p>
            <a:pPr lvl="1">
              <a:buFont typeface="Arial" panose="020B0604020202020204" pitchFamily="34" charset="0"/>
              <a:buChar char="•"/>
            </a:pPr>
            <a:r>
              <a:rPr lang="de-DE" dirty="0"/>
              <a:t>Recht auf inklusive Bildung</a:t>
            </a:r>
          </a:p>
          <a:p>
            <a:pPr lvl="1">
              <a:buFont typeface="Arial" panose="020B0604020202020204" pitchFamily="34" charset="0"/>
              <a:buChar char="•"/>
            </a:pPr>
            <a:r>
              <a:rPr lang="de-DE" dirty="0"/>
              <a:t>Recht auf inklusive Arbeit</a:t>
            </a:r>
          </a:p>
          <a:p>
            <a:pPr>
              <a:buFont typeface="Arial" panose="020B0604020202020204" pitchFamily="34" charset="0"/>
              <a:buChar char="•"/>
            </a:pPr>
            <a:r>
              <a:rPr lang="de-DE" dirty="0"/>
              <a:t>Dringender Handlungsbedarf 2015 &amp; 2023 (Ziff. 63 &amp; Ziff. 36)</a:t>
            </a:r>
          </a:p>
          <a:p>
            <a:pPr lvl="1">
              <a:buFont typeface="Arial" panose="020B0604020202020204" pitchFamily="34" charset="0"/>
              <a:buChar char="•"/>
            </a:pPr>
            <a:r>
              <a:rPr lang="de-DE" dirty="0"/>
              <a:t>Recht auf Gewaltschutz</a:t>
            </a:r>
          </a:p>
          <a:p>
            <a:pPr>
              <a:buFont typeface="Arial" panose="020B0604020202020204" pitchFamily="34" charset="0"/>
              <a:buChar char="•"/>
            </a:pPr>
            <a:endParaRPr lang="de-DE" dirty="0"/>
          </a:p>
          <a:p>
            <a:pPr lvl="1">
              <a:buFont typeface="Arial" panose="020B0604020202020204" pitchFamily="34" charset="0"/>
              <a:buChar char="•"/>
            </a:pPr>
            <a:endParaRPr lang="de-DE" dirty="0"/>
          </a:p>
          <a:p>
            <a:pPr>
              <a:buFont typeface="Arial" panose="020B0604020202020204" pitchFamily="34" charset="0"/>
              <a:buChar char="•"/>
            </a:pPr>
            <a:endParaRPr lang="de-DE" dirty="0"/>
          </a:p>
        </p:txBody>
      </p:sp>
      <p:sp>
        <p:nvSpPr>
          <p:cNvPr id="4" name="Foliennummernplatzhalter 3">
            <a:extLst>
              <a:ext uri="{FF2B5EF4-FFF2-40B4-BE49-F238E27FC236}">
                <a16:creationId xmlns:a16="http://schemas.microsoft.com/office/drawing/2014/main" id="{0894B6D9-62A7-06B4-3F73-9714A1E3F4EC}"/>
              </a:ext>
            </a:extLst>
          </p:cNvPr>
          <p:cNvSpPr>
            <a:spLocks noGrp="1"/>
          </p:cNvSpPr>
          <p:nvPr>
            <p:ph type="sldNum" sz="quarter" idx="10"/>
          </p:nvPr>
        </p:nvSpPr>
        <p:spPr/>
        <p:txBody>
          <a:bodyPr/>
          <a:lstStyle/>
          <a:p>
            <a:fld id="{42EB7758-336F-44E4-8A1E-F419F3591E1B}" type="slidenum">
              <a:rPr lang="de-DE" altLang="de-DE" smtClean="0"/>
              <a:pPr/>
              <a:t>6</a:t>
            </a:fld>
            <a:endParaRPr lang="de-DE" altLang="de-DE"/>
          </a:p>
        </p:txBody>
      </p:sp>
    </p:spTree>
    <p:extLst>
      <p:ext uri="{BB962C8B-B14F-4D97-AF65-F5344CB8AC3E}">
        <p14:creationId xmlns:p14="http://schemas.microsoft.com/office/powerpoint/2010/main" val="375505368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D354D1-ABFD-3DD9-F058-A375F27C2EBC}"/>
              </a:ext>
            </a:extLst>
          </p:cNvPr>
          <p:cNvSpPr>
            <a:spLocks noGrp="1"/>
          </p:cNvSpPr>
          <p:nvPr>
            <p:ph type="title"/>
          </p:nvPr>
        </p:nvSpPr>
        <p:spPr/>
        <p:txBody>
          <a:bodyPr/>
          <a:lstStyle/>
          <a:p>
            <a:r>
              <a:rPr lang="de-DE" sz="4000" dirty="0"/>
              <a:t>3. Die Bedeutung der Abschließenden Bemerkungen</a:t>
            </a:r>
          </a:p>
        </p:txBody>
      </p:sp>
      <p:sp>
        <p:nvSpPr>
          <p:cNvPr id="3" name="Inhaltsplatzhalter 2">
            <a:extLst>
              <a:ext uri="{FF2B5EF4-FFF2-40B4-BE49-F238E27FC236}">
                <a16:creationId xmlns:a16="http://schemas.microsoft.com/office/drawing/2014/main" id="{EB8D1EF6-C750-88C4-25FA-DD192D4B3F5A}"/>
              </a:ext>
            </a:extLst>
          </p:cNvPr>
          <p:cNvSpPr>
            <a:spLocks noGrp="1"/>
          </p:cNvSpPr>
          <p:nvPr>
            <p:ph idx="1"/>
          </p:nvPr>
        </p:nvSpPr>
        <p:spPr>
          <a:xfrm>
            <a:off x="1260475" y="1917700"/>
            <a:ext cx="14474825" cy="5499100"/>
          </a:xfrm>
        </p:spPr>
        <p:txBody>
          <a:bodyPr/>
          <a:lstStyle/>
          <a:p>
            <a:r>
              <a:rPr lang="de-DE" dirty="0"/>
              <a:t>Verfassungsrechtliche Vorgaben</a:t>
            </a:r>
          </a:p>
          <a:p>
            <a:pPr>
              <a:buFont typeface="Arial" panose="020B0604020202020204" pitchFamily="34" charset="0"/>
              <a:buChar char="•"/>
            </a:pPr>
            <a:r>
              <a:rPr lang="de-DE" dirty="0"/>
              <a:t>Art. 59 Abs. 2 GG: UN BRK ist Bundesgesetz</a:t>
            </a:r>
          </a:p>
          <a:p>
            <a:pPr lvl="1">
              <a:buFont typeface="Arial" panose="020B0604020202020204" pitchFamily="34" charset="0"/>
              <a:buChar char="•"/>
            </a:pPr>
            <a:r>
              <a:rPr lang="de-DE" dirty="0"/>
              <a:t>Art. 20 Abs. 3 GG: </a:t>
            </a:r>
            <a:r>
              <a:rPr lang="de-DE" dirty="0">
                <a:latin typeface="Calibri" panose="020F0502020204030204" pitchFamily="34" charset="0"/>
                <a:ea typeface="Calibri" panose="020F0502020204030204" pitchFamily="34" charset="0"/>
                <a:cs typeface="Times New Roman" panose="02020603050405020304" pitchFamily="18" charset="0"/>
              </a:rPr>
              <a:t>„die vollziehende Gewalt… [ist] an Gesetz und Recht gebunden“</a:t>
            </a:r>
          </a:p>
          <a:p>
            <a:pPr lvl="1">
              <a:buFont typeface="Arial" panose="020B0604020202020204" pitchFamily="34" charset="0"/>
              <a:buChar char="•"/>
            </a:pPr>
            <a:r>
              <a:rPr lang="de-DE" dirty="0">
                <a:ea typeface="Calibri" panose="020F0502020204030204" pitchFamily="34" charset="0"/>
              </a:rPr>
              <a:t>Völkerrechtsfreundlichkeit des Grundgesetzes</a:t>
            </a:r>
            <a:endParaRPr lang="de-DE" dirty="0"/>
          </a:p>
          <a:p>
            <a:pPr>
              <a:buFont typeface="Arial" panose="020B0604020202020204" pitchFamily="34" charset="0"/>
              <a:buChar char="•"/>
            </a:pPr>
            <a:r>
              <a:rPr lang="de-DE" dirty="0"/>
              <a:t>BVerfG: Die UN BRK ist Bundesgesetz, die UN BRK ist zur Auslegung der Grundrechte heranzuziehen. Die Empfehlungen des UN BRK Ausschusses sind (in der Rechtsprechung) zu berücksichtigen, aber nicht zwingend Folge zu leisten.</a:t>
            </a:r>
          </a:p>
        </p:txBody>
      </p:sp>
      <p:sp>
        <p:nvSpPr>
          <p:cNvPr id="4" name="Foliennummernplatzhalter 3">
            <a:extLst>
              <a:ext uri="{FF2B5EF4-FFF2-40B4-BE49-F238E27FC236}">
                <a16:creationId xmlns:a16="http://schemas.microsoft.com/office/drawing/2014/main" id="{D121422E-E306-5B1D-0DD3-B17BD743CF79}"/>
              </a:ext>
            </a:extLst>
          </p:cNvPr>
          <p:cNvSpPr>
            <a:spLocks noGrp="1"/>
          </p:cNvSpPr>
          <p:nvPr>
            <p:ph type="sldNum" sz="quarter" idx="10"/>
          </p:nvPr>
        </p:nvSpPr>
        <p:spPr/>
        <p:txBody>
          <a:bodyPr/>
          <a:lstStyle/>
          <a:p>
            <a:fld id="{42EB7758-336F-44E4-8A1E-F419F3591E1B}" type="slidenum">
              <a:rPr lang="de-DE" altLang="de-DE" smtClean="0"/>
              <a:pPr/>
              <a:t>7</a:t>
            </a:fld>
            <a:endParaRPr lang="de-DE" altLang="de-DE"/>
          </a:p>
        </p:txBody>
      </p:sp>
    </p:spTree>
    <p:extLst>
      <p:ext uri="{BB962C8B-B14F-4D97-AF65-F5344CB8AC3E}">
        <p14:creationId xmlns:p14="http://schemas.microsoft.com/office/powerpoint/2010/main" val="331923580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4387DA-1F2E-1FE0-CA31-D886B065EE67}"/>
              </a:ext>
            </a:extLst>
          </p:cNvPr>
          <p:cNvSpPr>
            <a:spLocks noGrp="1"/>
          </p:cNvSpPr>
          <p:nvPr>
            <p:ph type="title"/>
          </p:nvPr>
        </p:nvSpPr>
        <p:spPr/>
        <p:txBody>
          <a:bodyPr/>
          <a:lstStyle/>
          <a:p>
            <a:r>
              <a:rPr lang="de-DE" dirty="0"/>
              <a:t>3. </a:t>
            </a:r>
            <a:r>
              <a:rPr lang="de-DE" sz="4000" dirty="0"/>
              <a:t>Die Bedeutung der Abschließenden Bemerkungen, Forts.</a:t>
            </a:r>
          </a:p>
        </p:txBody>
      </p:sp>
      <p:sp>
        <p:nvSpPr>
          <p:cNvPr id="3" name="Inhaltsplatzhalter 2">
            <a:extLst>
              <a:ext uri="{FF2B5EF4-FFF2-40B4-BE49-F238E27FC236}">
                <a16:creationId xmlns:a16="http://schemas.microsoft.com/office/drawing/2014/main" id="{A83032FE-651D-1FCB-2AB6-ED93BFB2B827}"/>
              </a:ext>
            </a:extLst>
          </p:cNvPr>
          <p:cNvSpPr>
            <a:spLocks noGrp="1"/>
          </p:cNvSpPr>
          <p:nvPr>
            <p:ph idx="1"/>
          </p:nvPr>
        </p:nvSpPr>
        <p:spPr/>
        <p:txBody>
          <a:bodyPr/>
          <a:lstStyle/>
          <a:p>
            <a:pPr marL="0" indent="0"/>
            <a:r>
              <a:rPr lang="de-DE" dirty="0"/>
              <a:t>Internationale Vorgaben</a:t>
            </a:r>
          </a:p>
          <a:p>
            <a:pPr>
              <a:buFont typeface="Arial" panose="020B0604020202020204" pitchFamily="34" charset="0"/>
              <a:buChar char="•"/>
            </a:pPr>
            <a:r>
              <a:rPr lang="de-DE" dirty="0"/>
              <a:t>UN BRK = bindendes Völkerrecht ./. AB = </a:t>
            </a:r>
            <a:r>
              <a:rPr lang="de-DE" i="1" dirty="0"/>
              <a:t>soft </a:t>
            </a:r>
            <a:r>
              <a:rPr lang="de-DE" i="1" dirty="0" err="1"/>
              <a:t>law</a:t>
            </a:r>
            <a:endParaRPr lang="de-DE" i="1" dirty="0"/>
          </a:p>
          <a:p>
            <a:pPr>
              <a:buFont typeface="Arial" panose="020B0604020202020204" pitchFamily="34" charset="0"/>
              <a:buChar char="•"/>
            </a:pPr>
            <a:r>
              <a:rPr lang="de-DE" dirty="0"/>
              <a:t>Art. 36 UN BRK: Aufgabe des Ausschusses ist </a:t>
            </a:r>
            <a:r>
              <a:rPr lang="de-DE" dirty="0" err="1"/>
              <a:t>intl</a:t>
            </a:r>
            <a:r>
              <a:rPr lang="de-DE" dirty="0"/>
              <a:t>. Überwachung</a:t>
            </a:r>
          </a:p>
          <a:p>
            <a:pPr>
              <a:buFont typeface="Arial" panose="020B0604020202020204" pitchFamily="34" charset="0"/>
              <a:buChar char="•"/>
            </a:pPr>
            <a:r>
              <a:rPr lang="de-DE" dirty="0"/>
              <a:t>Art. 34 UN BRK: Wahl der Ausschussmitglieder durch Staaten</a:t>
            </a:r>
          </a:p>
          <a:p>
            <a:pPr>
              <a:buFont typeface="Arial" panose="020B0604020202020204" pitchFamily="34" charset="0"/>
              <a:buChar char="•"/>
            </a:pPr>
            <a:r>
              <a:rPr lang="de-DE" dirty="0"/>
              <a:t>Art. 37 UN BRK: Pflicht zur Zusammenarbeit</a:t>
            </a:r>
          </a:p>
          <a:p>
            <a:pPr>
              <a:buFont typeface="Arial" panose="020B0604020202020204" pitchFamily="34" charset="0"/>
              <a:buChar char="•"/>
            </a:pPr>
            <a:r>
              <a:rPr lang="de-DE" dirty="0"/>
              <a:t>Art. 26 Wiener Vertragsrechtskonvention: </a:t>
            </a:r>
            <a:r>
              <a:rPr lang="de-DE" i="1" dirty="0"/>
              <a:t>pacta </a:t>
            </a:r>
            <a:r>
              <a:rPr lang="de-DE" i="1" dirty="0" err="1"/>
              <a:t>sunt</a:t>
            </a:r>
            <a:r>
              <a:rPr lang="de-DE" i="1" dirty="0"/>
              <a:t> servanda</a:t>
            </a:r>
            <a:br>
              <a:rPr lang="de-DE" i="1" dirty="0"/>
            </a:br>
            <a:r>
              <a:rPr lang="de-DE" sz="2400" i="1" dirty="0"/>
              <a:t>						</a:t>
            </a:r>
            <a:r>
              <a:rPr lang="de-DE" sz="2400" dirty="0"/>
              <a:t>(Verträge sind nach Treu &amp; Glauben einzuhalten)</a:t>
            </a:r>
            <a:endParaRPr lang="de-DE" dirty="0"/>
          </a:p>
          <a:p>
            <a:pPr>
              <a:buFont typeface="Arial" panose="020B0604020202020204" pitchFamily="34" charset="0"/>
              <a:buChar char="•"/>
            </a:pPr>
            <a:r>
              <a:rPr lang="de-DE" dirty="0"/>
              <a:t>Art. 27 WVK innerstaatliches Recht entpflichtet nicht</a:t>
            </a:r>
          </a:p>
        </p:txBody>
      </p:sp>
      <p:sp>
        <p:nvSpPr>
          <p:cNvPr id="4" name="Foliennummernplatzhalter 3">
            <a:extLst>
              <a:ext uri="{FF2B5EF4-FFF2-40B4-BE49-F238E27FC236}">
                <a16:creationId xmlns:a16="http://schemas.microsoft.com/office/drawing/2014/main" id="{30041205-03B0-0E69-D543-D43844AFF639}"/>
              </a:ext>
            </a:extLst>
          </p:cNvPr>
          <p:cNvSpPr>
            <a:spLocks noGrp="1"/>
          </p:cNvSpPr>
          <p:nvPr>
            <p:ph type="sldNum" sz="quarter" idx="10"/>
          </p:nvPr>
        </p:nvSpPr>
        <p:spPr/>
        <p:txBody>
          <a:bodyPr/>
          <a:lstStyle/>
          <a:p>
            <a:fld id="{42EB7758-336F-44E4-8A1E-F419F3591E1B}" type="slidenum">
              <a:rPr lang="de-DE" altLang="de-DE" smtClean="0"/>
              <a:pPr/>
              <a:t>8</a:t>
            </a:fld>
            <a:endParaRPr lang="de-DE" altLang="de-DE"/>
          </a:p>
        </p:txBody>
      </p:sp>
    </p:spTree>
    <p:extLst>
      <p:ext uri="{BB962C8B-B14F-4D97-AF65-F5344CB8AC3E}">
        <p14:creationId xmlns:p14="http://schemas.microsoft.com/office/powerpoint/2010/main" val="159667498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BF8FEA-698A-0A4E-0853-62128D8FB52A}"/>
              </a:ext>
            </a:extLst>
          </p:cNvPr>
          <p:cNvSpPr>
            <a:spLocks noGrp="1"/>
          </p:cNvSpPr>
          <p:nvPr>
            <p:ph type="title"/>
          </p:nvPr>
        </p:nvSpPr>
        <p:spPr/>
        <p:txBody>
          <a:bodyPr/>
          <a:lstStyle/>
          <a:p>
            <a:r>
              <a:rPr lang="de-DE" dirty="0"/>
              <a:t>Nichtbefolgung der Empfehlungen des Ausschusses</a:t>
            </a:r>
          </a:p>
        </p:txBody>
      </p:sp>
      <p:graphicFrame>
        <p:nvGraphicFramePr>
          <p:cNvPr id="5" name="Inhaltsplatzhalter 4" descr="Infografik: ein roter Pfeil mit zwei Spitzen, die in entgegengesetzte Richtungen weisen. An der linken Pfeilspitze steht: Verstoß gegen Artikel 37 UNBRK und Artikel 26 WVK? An der rechten Pfeilspitze steht: Vereinbar mit Grundgesetz?">
            <a:extLst>
              <a:ext uri="{FF2B5EF4-FFF2-40B4-BE49-F238E27FC236}">
                <a16:creationId xmlns:a16="http://schemas.microsoft.com/office/drawing/2014/main" id="{BC32E924-1754-1A19-87B0-E231F0D71304}"/>
              </a:ext>
            </a:extLst>
          </p:cNvPr>
          <p:cNvGraphicFramePr>
            <a:graphicFrameLocks noGrp="1"/>
          </p:cNvGraphicFramePr>
          <p:nvPr>
            <p:ph idx="1"/>
            <p:extLst>
              <p:ext uri="{D42A27DB-BD31-4B8C-83A1-F6EECF244321}">
                <p14:modId xmlns:p14="http://schemas.microsoft.com/office/powerpoint/2010/main" val="1069366393"/>
              </p:ext>
            </p:extLst>
          </p:nvPr>
        </p:nvGraphicFramePr>
        <p:xfrm>
          <a:off x="1260475" y="2159000"/>
          <a:ext cx="14474825"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liennummernplatzhalter 3">
            <a:extLst>
              <a:ext uri="{FF2B5EF4-FFF2-40B4-BE49-F238E27FC236}">
                <a16:creationId xmlns:a16="http://schemas.microsoft.com/office/drawing/2014/main" id="{27DAC9DF-87BC-D6FA-7945-D0BFBCAA0E9E}"/>
              </a:ext>
            </a:extLst>
          </p:cNvPr>
          <p:cNvSpPr>
            <a:spLocks noGrp="1"/>
          </p:cNvSpPr>
          <p:nvPr>
            <p:ph type="sldNum" sz="quarter" idx="10"/>
          </p:nvPr>
        </p:nvSpPr>
        <p:spPr/>
        <p:txBody>
          <a:bodyPr/>
          <a:lstStyle/>
          <a:p>
            <a:fld id="{42EB7758-336F-44E4-8A1E-F419F3591E1B}" type="slidenum">
              <a:rPr lang="de-DE" altLang="de-DE" smtClean="0"/>
              <a:pPr/>
              <a:t>9</a:t>
            </a:fld>
            <a:endParaRPr lang="de-DE" altLang="de-DE"/>
          </a:p>
        </p:txBody>
      </p:sp>
    </p:spTree>
    <p:extLst>
      <p:ext uri="{BB962C8B-B14F-4D97-AF65-F5344CB8AC3E}">
        <p14:creationId xmlns:p14="http://schemas.microsoft.com/office/powerpoint/2010/main" val="315151223"/>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elseite">
  <a:themeElements>
    <a:clrScheme name="EvH Farben">
      <a:dk1>
        <a:srgbClr val="2F54A7"/>
      </a:dk1>
      <a:lt1>
        <a:srgbClr val="FFFFFF"/>
      </a:lt1>
      <a:dk2>
        <a:srgbClr val="FFFFFF"/>
      </a:dk2>
      <a:lt2>
        <a:srgbClr val="DBEEF7"/>
      </a:lt2>
      <a:accent1>
        <a:srgbClr val="F0BB7B"/>
      </a:accent1>
      <a:accent2>
        <a:srgbClr val="B10013"/>
      </a:accent2>
      <a:accent3>
        <a:srgbClr val="FFFFFF"/>
      </a:accent3>
      <a:accent4>
        <a:srgbClr val="DADADA"/>
      </a:accent4>
      <a:accent5>
        <a:srgbClr val="AABADB"/>
      </a:accent5>
      <a:accent6>
        <a:srgbClr val="A00010"/>
      </a:accent6>
      <a:hlink>
        <a:srgbClr val="E78F24"/>
      </a:hlink>
      <a:folHlink>
        <a:srgbClr val="042D51"/>
      </a:folHlink>
    </a:clrScheme>
    <a:fontScheme name="Vorlage mit Bild">
      <a:majorFont>
        <a:latin typeface="InterstatePlus-Regular"/>
        <a:ea typeface="ヒラギノ角ゴ ProN W3"/>
        <a:cs typeface="ヒラギノ角ゴ ProN W3"/>
      </a:majorFont>
      <a:minorFont>
        <a:latin typeface="InterstatePlus-Regular"/>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Vorlage mit Bild 1">
        <a:dk1>
          <a:srgbClr val="FFFFFF"/>
        </a:dk1>
        <a:lt1>
          <a:srgbClr val="FFFFFF"/>
        </a:lt1>
        <a:dk2>
          <a:srgbClr val="FFFFFF"/>
        </a:dk2>
        <a:lt2>
          <a:srgbClr val="042C4E"/>
        </a:lt2>
        <a:accent1>
          <a:srgbClr val="0A6CBD"/>
        </a:accent1>
        <a:accent2>
          <a:srgbClr val="B10013"/>
        </a:accent2>
        <a:accent3>
          <a:srgbClr val="FFFFFF"/>
        </a:accent3>
        <a:accent4>
          <a:srgbClr val="DADADA"/>
        </a:accent4>
        <a:accent5>
          <a:srgbClr val="AABADB"/>
        </a:accent5>
        <a:accent6>
          <a:srgbClr val="A00010"/>
        </a:accent6>
        <a:hlink>
          <a:srgbClr val="E78F24"/>
        </a:hlink>
        <a:folHlink>
          <a:srgbClr val="042D5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eutrale Präsentationsfolie">
  <a:themeElements>
    <a:clrScheme name="EvH Farben">
      <a:dk1>
        <a:srgbClr val="2F54A7"/>
      </a:dk1>
      <a:lt1>
        <a:srgbClr val="FFFFFF"/>
      </a:lt1>
      <a:dk2>
        <a:srgbClr val="FFFFFF"/>
      </a:dk2>
      <a:lt2>
        <a:srgbClr val="DBEEF7"/>
      </a:lt2>
      <a:accent1>
        <a:srgbClr val="F0BB7B"/>
      </a:accent1>
      <a:accent2>
        <a:srgbClr val="B10013"/>
      </a:accent2>
      <a:accent3>
        <a:srgbClr val="FFFFFF"/>
      </a:accent3>
      <a:accent4>
        <a:srgbClr val="DADADA"/>
      </a:accent4>
      <a:accent5>
        <a:srgbClr val="AABADB"/>
      </a:accent5>
      <a:accent6>
        <a:srgbClr val="A00010"/>
      </a:accent6>
      <a:hlink>
        <a:srgbClr val="E78F24"/>
      </a:hlink>
      <a:folHlink>
        <a:srgbClr val="042D51"/>
      </a:folHlink>
    </a:clrScheme>
    <a:fontScheme name="Vorlage mit Bild">
      <a:majorFont>
        <a:latin typeface="InterstatePlus-Regular"/>
        <a:ea typeface="ヒラギノ角ゴ ProN W3"/>
        <a:cs typeface="ヒラギノ角ゴ ProN W3"/>
      </a:majorFont>
      <a:minorFont>
        <a:latin typeface="InterstatePlus-Regular"/>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Vorlage mit Bild 1">
        <a:dk1>
          <a:srgbClr val="FFFFFF"/>
        </a:dk1>
        <a:lt1>
          <a:srgbClr val="FFFFFF"/>
        </a:lt1>
        <a:dk2>
          <a:srgbClr val="FFFFFF"/>
        </a:dk2>
        <a:lt2>
          <a:srgbClr val="042C4E"/>
        </a:lt2>
        <a:accent1>
          <a:srgbClr val="0A6CBD"/>
        </a:accent1>
        <a:accent2>
          <a:srgbClr val="B10013"/>
        </a:accent2>
        <a:accent3>
          <a:srgbClr val="FFFFFF"/>
        </a:accent3>
        <a:accent4>
          <a:srgbClr val="DADADA"/>
        </a:accent4>
        <a:accent5>
          <a:srgbClr val="AABADB"/>
        </a:accent5>
        <a:accent6>
          <a:srgbClr val="A00010"/>
        </a:accent6>
        <a:hlink>
          <a:srgbClr val="E78F24"/>
        </a:hlink>
        <a:folHlink>
          <a:srgbClr val="042D5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732</Words>
  <Characters>0</Characters>
  <Application>Microsoft Office PowerPoint</Application>
  <PresentationFormat>Benutzerdefiniert</PresentationFormat>
  <Lines>0</Lines>
  <Paragraphs>90</Paragraphs>
  <Slides>12</Slides>
  <Notes>1</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12</vt:i4>
      </vt:variant>
    </vt:vector>
  </HeadingPairs>
  <TitlesOfParts>
    <vt:vector size="21" baseType="lpstr">
      <vt:lpstr>Arial</vt:lpstr>
      <vt:lpstr>Arial Rounded MT Bold</vt:lpstr>
      <vt:lpstr>Calibri</vt:lpstr>
      <vt:lpstr>Gill Sans</vt:lpstr>
      <vt:lpstr>InterstatePlus-Bold</vt:lpstr>
      <vt:lpstr>InterstatePlus-Regular</vt:lpstr>
      <vt:lpstr>Times</vt:lpstr>
      <vt:lpstr>Titelseite</vt:lpstr>
      <vt:lpstr>neutrale Präsentationsfolie</vt:lpstr>
      <vt:lpstr> Bedeutung der Abschließenden Bemerkungen &amp; Handlungs-notwendigkeiten</vt:lpstr>
      <vt:lpstr>1. Der konstruktive Dialog mit dem  UN BRK Ausschusses 2023</vt:lpstr>
      <vt:lpstr>2. Die Abschließenden Bemerkungen 2023</vt:lpstr>
      <vt:lpstr>2. Die Empfehlungen 2023 - Fortsetzung</vt:lpstr>
      <vt:lpstr>2. Die Empfehlungen 2023 – Fortsetzung (2)(1)</vt:lpstr>
      <vt:lpstr>2. Die Empfehlungen 2023 - Hauptthemen</vt:lpstr>
      <vt:lpstr>3. Die Bedeutung der Abschließenden Bemerkungen</vt:lpstr>
      <vt:lpstr>3. Die Bedeutung der Abschließenden Bemerkungen, Forts.</vt:lpstr>
      <vt:lpstr>Nichtbefolgung der Empfehlungen des Ausschusses</vt:lpstr>
      <vt:lpstr>Folge? </vt:lpstr>
      <vt:lpstr>4. Handlungsnotwendigkeiten </vt:lpstr>
      <vt:lpstr>5. Fazit.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Martina Niepel</dc:creator>
  <cp:lastModifiedBy>Franziska Witzmann</cp:lastModifiedBy>
  <cp:revision>49</cp:revision>
  <dcterms:modified xsi:type="dcterms:W3CDTF">2023-12-01T18:13:36Z</dcterms:modified>
</cp:coreProperties>
</file>