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770" r:id="rId2"/>
  </p:sldMasterIdLst>
  <p:notesMasterIdLst>
    <p:notesMasterId r:id="rId13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6256000" cy="9144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5pPr>
    <a:lvl6pPr marL="2286000" algn="l" defTabSz="914400" rtl="0" eaLnBrk="1" latinLnBrk="0" hangingPunct="1">
      <a:defRPr sz="36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6pPr>
    <a:lvl7pPr marL="2743200" algn="l" defTabSz="914400" rtl="0" eaLnBrk="1" latinLnBrk="0" hangingPunct="1">
      <a:defRPr sz="36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7pPr>
    <a:lvl8pPr marL="3200400" algn="l" defTabSz="914400" rtl="0" eaLnBrk="1" latinLnBrk="0" hangingPunct="1">
      <a:defRPr sz="36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8pPr>
    <a:lvl9pPr marL="3657600" algn="l" defTabSz="914400" rtl="0" eaLnBrk="1" latinLnBrk="0" hangingPunct="1">
      <a:defRPr sz="3600" kern="1200">
        <a:solidFill>
          <a:srgbClr val="000000"/>
        </a:solidFill>
        <a:latin typeface="Gill Sans" charset="0"/>
        <a:ea typeface="ヒラギノ角ゴ ProN W3" charset="-128"/>
        <a:cs typeface="+mn-cs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5790"/>
    <a:srgbClr val="E2382A"/>
    <a:srgbClr val="DC2204"/>
    <a:srgbClr val="DAE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howGuides="1">
      <p:cViewPr varScale="1">
        <p:scale>
          <a:sx n="47" d="100"/>
          <a:sy n="47" d="100"/>
        </p:scale>
        <p:origin x="152" y="88"/>
      </p:cViewPr>
      <p:guideLst>
        <p:guide orient="horz" pos="2880"/>
        <p:guide pos="5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794463-D794-4A85-9FB7-072977B6D21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7BA556F-A2A7-4FA2-939C-520CB9414EEE}">
      <dgm:prSet phldrT="[Text]"/>
      <dgm:spPr>
        <a:solidFill>
          <a:schemeClr val="tx1">
            <a:lumMod val="50000"/>
          </a:schemeClr>
        </a:solidFill>
        <a:ln>
          <a:solidFill>
            <a:schemeClr val="accent3">
              <a:lumMod val="65000"/>
            </a:schemeClr>
          </a:solidFill>
        </a:ln>
      </dgm:spPr>
      <dgm:t>
        <a:bodyPr/>
        <a:lstStyle/>
        <a:p>
          <a:r>
            <a:rPr lang="de-DE" dirty="0"/>
            <a:t>Normen</a:t>
          </a:r>
        </a:p>
      </dgm:t>
    </dgm:pt>
    <dgm:pt modelId="{D22F6352-2325-47F5-A08B-9D1679BFDE26}" type="parTrans" cxnId="{644FA7A4-4EFA-4035-BA7D-E1A1B6F65CCC}">
      <dgm:prSet/>
      <dgm:spPr/>
      <dgm:t>
        <a:bodyPr/>
        <a:lstStyle/>
        <a:p>
          <a:endParaRPr lang="de-DE"/>
        </a:p>
      </dgm:t>
    </dgm:pt>
    <dgm:pt modelId="{00CE560A-5899-44E1-AA5E-421E315817FF}" type="sibTrans" cxnId="{644FA7A4-4EFA-4035-BA7D-E1A1B6F65CCC}">
      <dgm:prSet/>
      <dgm:spPr/>
      <dgm:t>
        <a:bodyPr/>
        <a:lstStyle/>
        <a:p>
          <a:endParaRPr lang="de-DE"/>
        </a:p>
      </dgm:t>
    </dgm:pt>
    <dgm:pt modelId="{F4F9E231-536C-4B6A-A249-D147C5455C9C}">
      <dgm:prSet phldrT="[Text]" custT="1"/>
      <dgm:spPr/>
      <dgm:t>
        <a:bodyPr/>
        <a:lstStyle/>
        <a:p>
          <a:r>
            <a:rPr lang="de-DE" sz="2000" dirty="0"/>
            <a:t>Artikel in der UN BRK</a:t>
          </a:r>
          <a:br>
            <a:rPr lang="de-DE" sz="2000" dirty="0"/>
          </a:br>
          <a:endParaRPr lang="de-DE" sz="2000" dirty="0"/>
        </a:p>
      </dgm:t>
    </dgm:pt>
    <dgm:pt modelId="{EF530982-DDCD-4801-AF42-A44D5E54A413}" type="parTrans" cxnId="{3DB391E4-A9AD-4267-8F22-31AA179CD929}">
      <dgm:prSet/>
      <dgm:spPr/>
      <dgm:t>
        <a:bodyPr/>
        <a:lstStyle/>
        <a:p>
          <a:endParaRPr lang="de-DE"/>
        </a:p>
      </dgm:t>
    </dgm:pt>
    <dgm:pt modelId="{39277325-84DC-4BC3-8E65-FA30C4A75611}" type="sibTrans" cxnId="{3DB391E4-A9AD-4267-8F22-31AA179CD929}">
      <dgm:prSet/>
      <dgm:spPr/>
      <dgm:t>
        <a:bodyPr/>
        <a:lstStyle/>
        <a:p>
          <a:endParaRPr lang="de-DE"/>
        </a:p>
      </dgm:t>
    </dgm:pt>
    <dgm:pt modelId="{9E71AD18-62AB-43BB-9B65-C583DD7077EE}">
      <dgm:prSet phldrT="[Text]" custT="1"/>
      <dgm:spPr/>
      <dgm:t>
        <a:bodyPr/>
        <a:lstStyle/>
        <a:p>
          <a:r>
            <a:rPr lang="de-DE" sz="2000" dirty="0"/>
            <a:t>Allgemeine Bemerkungen</a:t>
          </a:r>
          <a:br>
            <a:rPr lang="de-DE" sz="2000" dirty="0"/>
          </a:br>
          <a:endParaRPr lang="de-DE" sz="2000" dirty="0"/>
        </a:p>
      </dgm:t>
    </dgm:pt>
    <dgm:pt modelId="{9BCC8F76-CEAE-443E-A092-BD59E9E5F676}" type="parTrans" cxnId="{59A0324B-409A-4491-AAE6-B1EAE6227F7E}">
      <dgm:prSet/>
      <dgm:spPr/>
      <dgm:t>
        <a:bodyPr/>
        <a:lstStyle/>
        <a:p>
          <a:endParaRPr lang="de-DE"/>
        </a:p>
      </dgm:t>
    </dgm:pt>
    <dgm:pt modelId="{5067DAAD-081D-4187-8422-647AFFE0D942}" type="sibTrans" cxnId="{59A0324B-409A-4491-AAE6-B1EAE6227F7E}">
      <dgm:prSet/>
      <dgm:spPr/>
      <dgm:t>
        <a:bodyPr/>
        <a:lstStyle/>
        <a:p>
          <a:endParaRPr lang="de-DE"/>
        </a:p>
      </dgm:t>
    </dgm:pt>
    <dgm:pt modelId="{D431B405-48F7-414F-882C-16B5FE9A665E}">
      <dgm:prSet phldrT="[Text]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de-DE" dirty="0"/>
            <a:t>Themen</a:t>
          </a:r>
        </a:p>
      </dgm:t>
    </dgm:pt>
    <dgm:pt modelId="{31923BB3-E0A3-42EF-A733-00CE363C7E20}" type="parTrans" cxnId="{CE7608D3-4A92-4CD0-ABFC-B4A8F458089C}">
      <dgm:prSet/>
      <dgm:spPr/>
      <dgm:t>
        <a:bodyPr/>
        <a:lstStyle/>
        <a:p>
          <a:endParaRPr lang="de-DE"/>
        </a:p>
      </dgm:t>
    </dgm:pt>
    <dgm:pt modelId="{3104D520-F5FA-4127-9D3C-E8BC6AD4745E}" type="sibTrans" cxnId="{CE7608D3-4A92-4CD0-ABFC-B4A8F458089C}">
      <dgm:prSet/>
      <dgm:spPr/>
      <dgm:t>
        <a:bodyPr/>
        <a:lstStyle/>
        <a:p>
          <a:endParaRPr lang="de-DE"/>
        </a:p>
      </dgm:t>
    </dgm:pt>
    <dgm:pt modelId="{C4C52DC5-4493-46C2-86F2-45AB5128AA99}">
      <dgm:prSet phldrT="[Text]"/>
      <dgm:spPr/>
      <dgm:t>
        <a:bodyPr/>
        <a:lstStyle/>
        <a:p>
          <a:r>
            <a:rPr lang="de-DE" dirty="0"/>
            <a:t>Zwangsbehandlung in der Psychiatrie </a:t>
          </a:r>
        </a:p>
      </dgm:t>
    </dgm:pt>
    <dgm:pt modelId="{4E7BCA68-C7FF-4EE2-9CF3-284F29622FF4}" type="parTrans" cxnId="{8ED2FDA9-AE76-4453-855E-87CB97B7A348}">
      <dgm:prSet/>
      <dgm:spPr/>
      <dgm:t>
        <a:bodyPr/>
        <a:lstStyle/>
        <a:p>
          <a:endParaRPr lang="de-DE"/>
        </a:p>
      </dgm:t>
    </dgm:pt>
    <dgm:pt modelId="{F7E74D28-884A-45DD-8E51-0C31188906C3}" type="sibTrans" cxnId="{8ED2FDA9-AE76-4453-855E-87CB97B7A348}">
      <dgm:prSet/>
      <dgm:spPr/>
      <dgm:t>
        <a:bodyPr/>
        <a:lstStyle/>
        <a:p>
          <a:endParaRPr lang="de-DE"/>
        </a:p>
      </dgm:t>
    </dgm:pt>
    <dgm:pt modelId="{19DC9669-EB72-4EDE-8451-94CADAD5ECB0}">
      <dgm:prSet phldrT="[Text]"/>
      <dgm:spPr/>
      <dgm:t>
        <a:bodyPr/>
        <a:lstStyle/>
        <a:p>
          <a:r>
            <a:rPr lang="de-DE" dirty="0"/>
            <a:t>Tötung(</a:t>
          </a:r>
          <a:r>
            <a:rPr lang="de-DE" dirty="0" err="1"/>
            <a:t>srituale</a:t>
          </a:r>
          <a:r>
            <a:rPr lang="de-DE" dirty="0"/>
            <a:t>)</a:t>
          </a:r>
        </a:p>
      </dgm:t>
    </dgm:pt>
    <dgm:pt modelId="{1B968314-4124-45D7-9DF9-16EFAD8C1795}" type="parTrans" cxnId="{443EF279-F4DA-4CD4-841A-4419326D8E6A}">
      <dgm:prSet/>
      <dgm:spPr/>
      <dgm:t>
        <a:bodyPr/>
        <a:lstStyle/>
        <a:p>
          <a:endParaRPr lang="de-DE"/>
        </a:p>
      </dgm:t>
    </dgm:pt>
    <dgm:pt modelId="{98EBBB78-2122-4DB1-AD50-28B5F8799D23}" type="sibTrans" cxnId="{443EF279-F4DA-4CD4-841A-4419326D8E6A}">
      <dgm:prSet/>
      <dgm:spPr/>
      <dgm:t>
        <a:bodyPr/>
        <a:lstStyle/>
        <a:p>
          <a:endParaRPr lang="de-DE"/>
        </a:p>
      </dgm:t>
    </dgm:pt>
    <dgm:pt modelId="{C5686EC3-3859-4F8D-AB04-F2137DA483CD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de-DE" dirty="0"/>
            <a:t>Verfahren</a:t>
          </a:r>
        </a:p>
      </dgm:t>
    </dgm:pt>
    <dgm:pt modelId="{4D7D125A-5FC2-4930-A2A1-C78D9ED29AC8}" type="parTrans" cxnId="{2D875D44-7504-4657-9DE3-A6B71305F147}">
      <dgm:prSet/>
      <dgm:spPr/>
      <dgm:t>
        <a:bodyPr/>
        <a:lstStyle/>
        <a:p>
          <a:endParaRPr lang="de-DE"/>
        </a:p>
      </dgm:t>
    </dgm:pt>
    <dgm:pt modelId="{8245CDA2-28C2-4F41-9B4E-28CD31E323C6}" type="sibTrans" cxnId="{2D875D44-7504-4657-9DE3-A6B71305F147}">
      <dgm:prSet/>
      <dgm:spPr/>
      <dgm:t>
        <a:bodyPr/>
        <a:lstStyle/>
        <a:p>
          <a:endParaRPr lang="de-DE"/>
        </a:p>
      </dgm:t>
    </dgm:pt>
    <dgm:pt modelId="{87E8B9C2-2161-4EB8-9C4D-BDDA4DB7345B}">
      <dgm:prSet phldrT="[Text]" custT="1"/>
      <dgm:spPr/>
      <dgm:t>
        <a:bodyPr/>
        <a:lstStyle/>
        <a:p>
          <a:r>
            <a:rPr lang="de-DE" sz="2000" dirty="0"/>
            <a:t>Richtlinien</a:t>
          </a:r>
        </a:p>
      </dgm:t>
    </dgm:pt>
    <dgm:pt modelId="{31CEB07B-7ED9-493E-9C66-11CD397044AC}" type="parTrans" cxnId="{DA9C9EBF-AE68-459E-AF8D-4B568A2CE4D9}">
      <dgm:prSet/>
      <dgm:spPr/>
      <dgm:t>
        <a:bodyPr/>
        <a:lstStyle/>
        <a:p>
          <a:endParaRPr lang="de-DE"/>
        </a:p>
      </dgm:t>
    </dgm:pt>
    <dgm:pt modelId="{30C5A231-4E27-43DF-8084-11BBC77AFF87}" type="sibTrans" cxnId="{DA9C9EBF-AE68-459E-AF8D-4B568A2CE4D9}">
      <dgm:prSet/>
      <dgm:spPr/>
      <dgm:t>
        <a:bodyPr/>
        <a:lstStyle/>
        <a:p>
          <a:endParaRPr lang="de-DE"/>
        </a:p>
      </dgm:t>
    </dgm:pt>
    <dgm:pt modelId="{1CCEA6CC-D6E2-40B1-B6FF-DD1C844C8659}">
      <dgm:prSet phldrT="[Text]"/>
      <dgm:spPr/>
      <dgm:t>
        <a:bodyPr/>
        <a:lstStyle/>
        <a:p>
          <a:r>
            <a:rPr lang="de-DE" dirty="0"/>
            <a:t>Sexualisierte Gewalt</a:t>
          </a:r>
        </a:p>
      </dgm:t>
    </dgm:pt>
    <dgm:pt modelId="{B926F982-D279-4A91-BB20-4F703601D023}" type="parTrans" cxnId="{F165779F-599B-4188-910F-E317E5139E8D}">
      <dgm:prSet/>
      <dgm:spPr/>
      <dgm:t>
        <a:bodyPr/>
        <a:lstStyle/>
        <a:p>
          <a:endParaRPr lang="de-DE"/>
        </a:p>
      </dgm:t>
    </dgm:pt>
    <dgm:pt modelId="{6C8F02CF-9E34-4020-BE3B-37A32834CD9A}" type="sibTrans" cxnId="{F165779F-599B-4188-910F-E317E5139E8D}">
      <dgm:prSet/>
      <dgm:spPr/>
      <dgm:t>
        <a:bodyPr/>
        <a:lstStyle/>
        <a:p>
          <a:endParaRPr lang="de-DE"/>
        </a:p>
      </dgm:t>
    </dgm:pt>
    <dgm:pt modelId="{1AA08C28-BCB4-4180-AD29-F18FE31E0765}">
      <dgm:prSet phldrT="[Text]"/>
      <dgm:spPr/>
      <dgm:t>
        <a:bodyPr/>
        <a:lstStyle/>
        <a:p>
          <a:r>
            <a:rPr lang="de-DE" dirty="0"/>
            <a:t>Körperliche oder psychische Gewalt</a:t>
          </a:r>
        </a:p>
      </dgm:t>
    </dgm:pt>
    <dgm:pt modelId="{651D5EE0-3F95-4670-BDF6-94565F4BFB77}" type="parTrans" cxnId="{0640F4D4-E73B-40BB-91A5-3A79961ECB6E}">
      <dgm:prSet/>
      <dgm:spPr/>
      <dgm:t>
        <a:bodyPr/>
        <a:lstStyle/>
        <a:p>
          <a:endParaRPr lang="de-DE"/>
        </a:p>
      </dgm:t>
    </dgm:pt>
    <dgm:pt modelId="{23C8F01F-1337-42A4-AE96-DB47E955A4FE}" type="sibTrans" cxnId="{0640F4D4-E73B-40BB-91A5-3A79961ECB6E}">
      <dgm:prSet/>
      <dgm:spPr/>
      <dgm:t>
        <a:bodyPr/>
        <a:lstStyle/>
        <a:p>
          <a:endParaRPr lang="de-DE"/>
        </a:p>
      </dgm:t>
    </dgm:pt>
    <dgm:pt modelId="{85F4DBBD-D33C-4D7C-913A-48F200075FF6}">
      <dgm:prSet custT="1"/>
      <dgm:spPr/>
      <dgm:t>
        <a:bodyPr/>
        <a:lstStyle/>
        <a:p>
          <a:r>
            <a:rPr lang="de-DE" sz="2000" dirty="0"/>
            <a:t>Staatenberichtsverfahren</a:t>
          </a:r>
          <a:br>
            <a:rPr lang="de-DE" sz="2000" dirty="0"/>
          </a:br>
          <a:endParaRPr lang="de-DE" sz="2000" dirty="0"/>
        </a:p>
      </dgm:t>
    </dgm:pt>
    <dgm:pt modelId="{2E3D8F94-5F64-4AA9-B3B2-B4F96C40FAC5}" type="parTrans" cxnId="{873BBFEB-B182-49DA-A871-4992378F0835}">
      <dgm:prSet/>
      <dgm:spPr/>
      <dgm:t>
        <a:bodyPr/>
        <a:lstStyle/>
        <a:p>
          <a:endParaRPr lang="de-DE"/>
        </a:p>
      </dgm:t>
    </dgm:pt>
    <dgm:pt modelId="{808B4F5F-5FE6-4576-99F7-ED4BB3B623DF}" type="sibTrans" cxnId="{873BBFEB-B182-49DA-A871-4992378F0835}">
      <dgm:prSet/>
      <dgm:spPr/>
      <dgm:t>
        <a:bodyPr/>
        <a:lstStyle/>
        <a:p>
          <a:endParaRPr lang="de-DE"/>
        </a:p>
      </dgm:t>
    </dgm:pt>
    <dgm:pt modelId="{63187B50-EA83-4FEF-84DB-D9CC34ADAC29}">
      <dgm:prSet custT="1"/>
      <dgm:spPr/>
      <dgm:t>
        <a:bodyPr/>
        <a:lstStyle/>
        <a:p>
          <a:r>
            <a:rPr lang="de-DE" sz="2000" dirty="0"/>
            <a:t>Individualbeschwerden</a:t>
          </a:r>
        </a:p>
      </dgm:t>
    </dgm:pt>
    <dgm:pt modelId="{A9F5C19B-B692-42B6-A9C1-FECC2D0C64D9}" type="parTrans" cxnId="{9AFE3DB2-FF1D-46D2-9998-E06868234576}">
      <dgm:prSet/>
      <dgm:spPr/>
      <dgm:t>
        <a:bodyPr/>
        <a:lstStyle/>
        <a:p>
          <a:endParaRPr lang="de-DE"/>
        </a:p>
      </dgm:t>
    </dgm:pt>
    <dgm:pt modelId="{0C1A367A-F7D7-42A5-A61F-540DFB83B9BE}" type="sibTrans" cxnId="{9AFE3DB2-FF1D-46D2-9998-E06868234576}">
      <dgm:prSet/>
      <dgm:spPr/>
      <dgm:t>
        <a:bodyPr/>
        <a:lstStyle/>
        <a:p>
          <a:endParaRPr lang="de-DE"/>
        </a:p>
      </dgm:t>
    </dgm:pt>
    <dgm:pt modelId="{5F5D0F4E-0F47-4C54-9516-9586F3AFE3DD}">
      <dgm:prSet phldrT="[Text]"/>
      <dgm:spPr/>
      <dgm:t>
        <a:bodyPr/>
        <a:lstStyle/>
        <a:p>
          <a:r>
            <a:rPr lang="de-DE" dirty="0"/>
            <a:t>Folter oder grausame Behandlung in Einrichtungen   </a:t>
          </a:r>
        </a:p>
      </dgm:t>
    </dgm:pt>
    <dgm:pt modelId="{3D5460EE-21A2-4BF9-AE27-E29A67011E95}" type="parTrans" cxnId="{72D4F036-2E5E-4278-B06D-5C410C035229}">
      <dgm:prSet/>
      <dgm:spPr/>
      <dgm:t>
        <a:bodyPr/>
        <a:lstStyle/>
        <a:p>
          <a:endParaRPr lang="de-DE"/>
        </a:p>
      </dgm:t>
    </dgm:pt>
    <dgm:pt modelId="{61C145F6-6914-45A6-9FB0-54F15F4B696D}" type="sibTrans" cxnId="{72D4F036-2E5E-4278-B06D-5C410C035229}">
      <dgm:prSet/>
      <dgm:spPr/>
      <dgm:t>
        <a:bodyPr/>
        <a:lstStyle/>
        <a:p>
          <a:endParaRPr lang="de-DE"/>
        </a:p>
      </dgm:t>
    </dgm:pt>
    <dgm:pt modelId="{1D702D84-335B-4313-8E4A-C2AF266452CF}">
      <dgm:prSet custT="1"/>
      <dgm:spPr/>
      <dgm:t>
        <a:bodyPr/>
        <a:lstStyle/>
        <a:p>
          <a:r>
            <a:rPr lang="de-DE" sz="2000" dirty="0"/>
            <a:t>Untersuchungsverfahren</a:t>
          </a:r>
        </a:p>
      </dgm:t>
    </dgm:pt>
    <dgm:pt modelId="{0823A040-6C45-4398-9979-0AF39049B2C6}" type="parTrans" cxnId="{A729652A-FE85-4545-BCB1-D245D53EB8EB}">
      <dgm:prSet/>
      <dgm:spPr/>
      <dgm:t>
        <a:bodyPr/>
        <a:lstStyle/>
        <a:p>
          <a:endParaRPr lang="de-DE"/>
        </a:p>
      </dgm:t>
    </dgm:pt>
    <dgm:pt modelId="{321646FD-A576-4D4A-8091-2CF9D471D8B7}" type="sibTrans" cxnId="{A729652A-FE85-4545-BCB1-D245D53EB8EB}">
      <dgm:prSet/>
      <dgm:spPr/>
      <dgm:t>
        <a:bodyPr/>
        <a:lstStyle/>
        <a:p>
          <a:endParaRPr lang="de-DE"/>
        </a:p>
      </dgm:t>
    </dgm:pt>
    <dgm:pt modelId="{47A1AACC-D58B-452B-A0B6-95482278820C}">
      <dgm:prSet custT="1"/>
      <dgm:spPr/>
      <dgm:t>
        <a:bodyPr/>
        <a:lstStyle/>
        <a:p>
          <a:endParaRPr lang="de-DE" sz="2000" dirty="0"/>
        </a:p>
      </dgm:t>
    </dgm:pt>
    <dgm:pt modelId="{91C541FB-663C-4E2A-ABAF-356A4F8FD99F}" type="parTrans" cxnId="{C5293B67-7A4B-48E7-9610-4139C9BFA50D}">
      <dgm:prSet/>
      <dgm:spPr/>
      <dgm:t>
        <a:bodyPr/>
        <a:lstStyle/>
        <a:p>
          <a:endParaRPr lang="de-DE"/>
        </a:p>
      </dgm:t>
    </dgm:pt>
    <dgm:pt modelId="{81EA0E0C-6B45-4115-AA29-73BA0D973FB5}" type="sibTrans" cxnId="{C5293B67-7A4B-48E7-9610-4139C9BFA50D}">
      <dgm:prSet/>
      <dgm:spPr/>
      <dgm:t>
        <a:bodyPr/>
        <a:lstStyle/>
        <a:p>
          <a:endParaRPr lang="de-DE"/>
        </a:p>
      </dgm:t>
    </dgm:pt>
    <dgm:pt modelId="{CCF71500-7FC0-455D-9A85-60975AF83C15}" type="pres">
      <dgm:prSet presAssocID="{91794463-D794-4A85-9FB7-072977B6D21C}" presName="Name0" presStyleCnt="0">
        <dgm:presLayoutVars>
          <dgm:dir/>
          <dgm:animLvl val="lvl"/>
          <dgm:resizeHandles/>
        </dgm:presLayoutVars>
      </dgm:prSet>
      <dgm:spPr/>
    </dgm:pt>
    <dgm:pt modelId="{91116F5F-8F8C-4C1B-A3F8-C1F1680A0003}" type="pres">
      <dgm:prSet presAssocID="{77BA556F-A2A7-4FA2-939C-520CB9414EEE}" presName="linNode" presStyleCnt="0"/>
      <dgm:spPr/>
    </dgm:pt>
    <dgm:pt modelId="{EBEE9D6A-63E0-48F9-8C43-CE7EF87E4DAF}" type="pres">
      <dgm:prSet presAssocID="{77BA556F-A2A7-4FA2-939C-520CB9414EEE}" presName="parentShp" presStyleLbl="node1" presStyleIdx="0" presStyleCnt="3">
        <dgm:presLayoutVars>
          <dgm:bulletEnabled val="1"/>
        </dgm:presLayoutVars>
      </dgm:prSet>
      <dgm:spPr/>
    </dgm:pt>
    <dgm:pt modelId="{C16853E2-709A-49DF-9048-3515AC61019C}" type="pres">
      <dgm:prSet presAssocID="{77BA556F-A2A7-4FA2-939C-520CB9414EEE}" presName="childShp" presStyleLbl="bgAccFollowNode1" presStyleIdx="0" presStyleCnt="3" custLinFactNeighborX="1744" custLinFactNeighborY="-3848">
        <dgm:presLayoutVars>
          <dgm:bulletEnabled val="1"/>
        </dgm:presLayoutVars>
      </dgm:prSet>
      <dgm:spPr/>
    </dgm:pt>
    <dgm:pt modelId="{94673B2E-F8C8-47B9-A77C-048B8B631285}" type="pres">
      <dgm:prSet presAssocID="{00CE560A-5899-44E1-AA5E-421E315817FF}" presName="spacing" presStyleCnt="0"/>
      <dgm:spPr/>
    </dgm:pt>
    <dgm:pt modelId="{8CBA59B6-4F74-458D-8206-B5493278189D}" type="pres">
      <dgm:prSet presAssocID="{D431B405-48F7-414F-882C-16B5FE9A665E}" presName="linNode" presStyleCnt="0"/>
      <dgm:spPr/>
    </dgm:pt>
    <dgm:pt modelId="{7EF513C3-9AB1-4B09-ADA2-50EDF098336F}" type="pres">
      <dgm:prSet presAssocID="{D431B405-48F7-414F-882C-16B5FE9A665E}" presName="parentShp" presStyleLbl="node1" presStyleIdx="1" presStyleCnt="3">
        <dgm:presLayoutVars>
          <dgm:bulletEnabled val="1"/>
        </dgm:presLayoutVars>
      </dgm:prSet>
      <dgm:spPr/>
    </dgm:pt>
    <dgm:pt modelId="{4F2B28C3-8BFD-466D-8E9A-265516D9A800}" type="pres">
      <dgm:prSet presAssocID="{D431B405-48F7-414F-882C-16B5FE9A665E}" presName="childShp" presStyleLbl="bgAccFollowNode1" presStyleIdx="1" presStyleCnt="3">
        <dgm:presLayoutVars>
          <dgm:bulletEnabled val="1"/>
        </dgm:presLayoutVars>
      </dgm:prSet>
      <dgm:spPr/>
    </dgm:pt>
    <dgm:pt modelId="{900C33A2-D13F-476E-9211-78C5B95C5476}" type="pres">
      <dgm:prSet presAssocID="{3104D520-F5FA-4127-9D3C-E8BC6AD4745E}" presName="spacing" presStyleCnt="0"/>
      <dgm:spPr/>
    </dgm:pt>
    <dgm:pt modelId="{EB5DFDC0-CBDD-4E03-93DC-6C0BD6ADFEE7}" type="pres">
      <dgm:prSet presAssocID="{C5686EC3-3859-4F8D-AB04-F2137DA483CD}" presName="linNode" presStyleCnt="0"/>
      <dgm:spPr/>
    </dgm:pt>
    <dgm:pt modelId="{82DB31B4-C4FA-4636-8ADD-9DDCAF2454F7}" type="pres">
      <dgm:prSet presAssocID="{C5686EC3-3859-4F8D-AB04-F2137DA483CD}" presName="parentShp" presStyleLbl="node1" presStyleIdx="2" presStyleCnt="3">
        <dgm:presLayoutVars>
          <dgm:bulletEnabled val="1"/>
        </dgm:presLayoutVars>
      </dgm:prSet>
      <dgm:spPr/>
    </dgm:pt>
    <dgm:pt modelId="{4053E700-D49B-4F70-9FE4-5EB6E28E4AB1}" type="pres">
      <dgm:prSet presAssocID="{C5686EC3-3859-4F8D-AB04-F2137DA483CD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2CF70C02-9DD4-40EC-934F-16358FE3119D}" type="presOf" srcId="{47A1AACC-D58B-452B-A0B6-95482278820C}" destId="{4053E700-D49B-4F70-9FE4-5EB6E28E4AB1}" srcOrd="0" destOrd="2" presId="urn:microsoft.com/office/officeart/2005/8/layout/vList6"/>
    <dgm:cxn modelId="{67186228-E462-4A6A-9C20-B210CA26D0DD}" type="presOf" srcId="{9E71AD18-62AB-43BB-9B65-C583DD7077EE}" destId="{C16853E2-709A-49DF-9048-3515AC61019C}" srcOrd="0" destOrd="1" presId="urn:microsoft.com/office/officeart/2005/8/layout/vList6"/>
    <dgm:cxn modelId="{A729652A-FE85-4545-BCB1-D245D53EB8EB}" srcId="{C5686EC3-3859-4F8D-AB04-F2137DA483CD}" destId="{1D702D84-335B-4313-8E4A-C2AF266452CF}" srcOrd="3" destOrd="0" parTransId="{0823A040-6C45-4398-9979-0AF39049B2C6}" sibTransId="{321646FD-A576-4D4A-8091-2CF9D471D8B7}"/>
    <dgm:cxn modelId="{72D4F036-2E5E-4278-B06D-5C410C035229}" srcId="{D431B405-48F7-414F-882C-16B5FE9A665E}" destId="{5F5D0F4E-0F47-4C54-9516-9586F3AFE3DD}" srcOrd="4" destOrd="0" parTransId="{3D5460EE-21A2-4BF9-AE27-E29A67011E95}" sibTransId="{61C145F6-6914-45A6-9FB0-54F15F4B696D}"/>
    <dgm:cxn modelId="{2D875D44-7504-4657-9DE3-A6B71305F147}" srcId="{91794463-D794-4A85-9FB7-072977B6D21C}" destId="{C5686EC3-3859-4F8D-AB04-F2137DA483CD}" srcOrd="2" destOrd="0" parTransId="{4D7D125A-5FC2-4930-A2A1-C78D9ED29AC8}" sibTransId="{8245CDA2-28C2-4F41-9B4E-28CD31E323C6}"/>
    <dgm:cxn modelId="{3EED8B44-9332-40DC-A672-5F183B6B2781}" type="presOf" srcId="{C5686EC3-3859-4F8D-AB04-F2137DA483CD}" destId="{82DB31B4-C4FA-4636-8ADD-9DDCAF2454F7}" srcOrd="0" destOrd="0" presId="urn:microsoft.com/office/officeart/2005/8/layout/vList6"/>
    <dgm:cxn modelId="{C5293B67-7A4B-48E7-9610-4139C9BFA50D}" srcId="{C5686EC3-3859-4F8D-AB04-F2137DA483CD}" destId="{47A1AACC-D58B-452B-A0B6-95482278820C}" srcOrd="2" destOrd="0" parTransId="{91C541FB-663C-4E2A-ABAF-356A4F8FD99F}" sibTransId="{81EA0E0C-6B45-4115-AA29-73BA0D973FB5}"/>
    <dgm:cxn modelId="{59A0324B-409A-4491-AAE6-B1EAE6227F7E}" srcId="{77BA556F-A2A7-4FA2-939C-520CB9414EEE}" destId="{9E71AD18-62AB-43BB-9B65-C583DD7077EE}" srcOrd="1" destOrd="0" parTransId="{9BCC8F76-CEAE-443E-A092-BD59E9E5F676}" sibTransId="{5067DAAD-081D-4187-8422-647AFFE0D942}"/>
    <dgm:cxn modelId="{E4B96058-769F-4770-9B28-099FD40F384A}" type="presOf" srcId="{87E8B9C2-2161-4EB8-9C4D-BDDA4DB7345B}" destId="{C16853E2-709A-49DF-9048-3515AC61019C}" srcOrd="0" destOrd="2" presId="urn:microsoft.com/office/officeart/2005/8/layout/vList6"/>
    <dgm:cxn modelId="{443EF279-F4DA-4CD4-841A-4419326D8E6A}" srcId="{D431B405-48F7-414F-882C-16B5FE9A665E}" destId="{19DC9669-EB72-4EDE-8451-94CADAD5ECB0}" srcOrd="2" destOrd="0" parTransId="{1B968314-4124-45D7-9DF9-16EFAD8C1795}" sibTransId="{98EBBB78-2122-4DB1-AD50-28B5F8799D23}"/>
    <dgm:cxn modelId="{9D703D82-196D-41C6-8F64-5BBD503889FA}" type="presOf" srcId="{63187B50-EA83-4FEF-84DB-D9CC34ADAC29}" destId="{4053E700-D49B-4F70-9FE4-5EB6E28E4AB1}" srcOrd="0" destOrd="1" presId="urn:microsoft.com/office/officeart/2005/8/layout/vList6"/>
    <dgm:cxn modelId="{90031D83-B6D3-477E-8769-E016D02807A3}" type="presOf" srcId="{5F5D0F4E-0F47-4C54-9516-9586F3AFE3DD}" destId="{4F2B28C3-8BFD-466D-8E9A-265516D9A800}" srcOrd="0" destOrd="4" presId="urn:microsoft.com/office/officeart/2005/8/layout/vList6"/>
    <dgm:cxn modelId="{F165779F-599B-4188-910F-E317E5139E8D}" srcId="{D431B405-48F7-414F-882C-16B5FE9A665E}" destId="{1CCEA6CC-D6E2-40B1-B6FF-DD1C844C8659}" srcOrd="1" destOrd="0" parTransId="{B926F982-D279-4A91-BB20-4F703601D023}" sibTransId="{6C8F02CF-9E34-4020-BE3B-37A32834CD9A}"/>
    <dgm:cxn modelId="{D033A2A0-908B-4B1D-8692-9C1064EE2835}" type="presOf" srcId="{77BA556F-A2A7-4FA2-939C-520CB9414EEE}" destId="{EBEE9D6A-63E0-48F9-8C43-CE7EF87E4DAF}" srcOrd="0" destOrd="0" presId="urn:microsoft.com/office/officeart/2005/8/layout/vList6"/>
    <dgm:cxn modelId="{644FA7A4-4EFA-4035-BA7D-E1A1B6F65CCC}" srcId="{91794463-D794-4A85-9FB7-072977B6D21C}" destId="{77BA556F-A2A7-4FA2-939C-520CB9414EEE}" srcOrd="0" destOrd="0" parTransId="{D22F6352-2325-47F5-A08B-9D1679BFDE26}" sibTransId="{00CE560A-5899-44E1-AA5E-421E315817FF}"/>
    <dgm:cxn modelId="{B44261A8-B8CE-4015-A074-88B8FFC3D7F2}" type="presOf" srcId="{D431B405-48F7-414F-882C-16B5FE9A665E}" destId="{7EF513C3-9AB1-4B09-ADA2-50EDF098336F}" srcOrd="0" destOrd="0" presId="urn:microsoft.com/office/officeart/2005/8/layout/vList6"/>
    <dgm:cxn modelId="{8ED2FDA9-AE76-4453-855E-87CB97B7A348}" srcId="{D431B405-48F7-414F-882C-16B5FE9A665E}" destId="{C4C52DC5-4493-46C2-86F2-45AB5128AA99}" srcOrd="0" destOrd="0" parTransId="{4E7BCA68-C7FF-4EE2-9CF3-284F29622FF4}" sibTransId="{F7E74D28-884A-45DD-8E51-0C31188906C3}"/>
    <dgm:cxn modelId="{9AFE3DB2-FF1D-46D2-9998-E06868234576}" srcId="{C5686EC3-3859-4F8D-AB04-F2137DA483CD}" destId="{63187B50-EA83-4FEF-84DB-D9CC34ADAC29}" srcOrd="1" destOrd="0" parTransId="{A9F5C19B-B692-42B6-A9C1-FECC2D0C64D9}" sibTransId="{0C1A367A-F7D7-42A5-A61F-540DFB83B9BE}"/>
    <dgm:cxn modelId="{DA9C9EBF-AE68-459E-AF8D-4B568A2CE4D9}" srcId="{77BA556F-A2A7-4FA2-939C-520CB9414EEE}" destId="{87E8B9C2-2161-4EB8-9C4D-BDDA4DB7345B}" srcOrd="2" destOrd="0" parTransId="{31CEB07B-7ED9-493E-9C66-11CD397044AC}" sibTransId="{30C5A231-4E27-43DF-8084-11BBC77AFF87}"/>
    <dgm:cxn modelId="{80155DC1-0081-4D8C-9B17-16E36EC85285}" type="presOf" srcId="{19DC9669-EB72-4EDE-8451-94CADAD5ECB0}" destId="{4F2B28C3-8BFD-466D-8E9A-265516D9A800}" srcOrd="0" destOrd="2" presId="urn:microsoft.com/office/officeart/2005/8/layout/vList6"/>
    <dgm:cxn modelId="{CE7608D3-4A92-4CD0-ABFC-B4A8F458089C}" srcId="{91794463-D794-4A85-9FB7-072977B6D21C}" destId="{D431B405-48F7-414F-882C-16B5FE9A665E}" srcOrd="1" destOrd="0" parTransId="{31923BB3-E0A3-42EF-A733-00CE363C7E20}" sibTransId="{3104D520-F5FA-4127-9D3C-E8BC6AD4745E}"/>
    <dgm:cxn modelId="{0640F4D4-E73B-40BB-91A5-3A79961ECB6E}" srcId="{D431B405-48F7-414F-882C-16B5FE9A665E}" destId="{1AA08C28-BCB4-4180-AD29-F18FE31E0765}" srcOrd="3" destOrd="0" parTransId="{651D5EE0-3F95-4670-BDF6-94565F4BFB77}" sibTransId="{23C8F01F-1337-42A4-AE96-DB47E955A4FE}"/>
    <dgm:cxn modelId="{06975FD7-F380-4A45-AA00-D23063C89B98}" type="presOf" srcId="{F4F9E231-536C-4B6A-A249-D147C5455C9C}" destId="{C16853E2-709A-49DF-9048-3515AC61019C}" srcOrd="0" destOrd="0" presId="urn:microsoft.com/office/officeart/2005/8/layout/vList6"/>
    <dgm:cxn modelId="{3ADCFBDA-AA07-4E0F-8A58-CDEE2D4AB42B}" type="presOf" srcId="{1CCEA6CC-D6E2-40B1-B6FF-DD1C844C8659}" destId="{4F2B28C3-8BFD-466D-8E9A-265516D9A800}" srcOrd="0" destOrd="1" presId="urn:microsoft.com/office/officeart/2005/8/layout/vList6"/>
    <dgm:cxn modelId="{BE7549DF-B2AE-481D-9C3C-14B606440F9C}" type="presOf" srcId="{C4C52DC5-4493-46C2-86F2-45AB5128AA99}" destId="{4F2B28C3-8BFD-466D-8E9A-265516D9A800}" srcOrd="0" destOrd="0" presId="urn:microsoft.com/office/officeart/2005/8/layout/vList6"/>
    <dgm:cxn modelId="{FA2C6BE3-D54D-4E41-A5C0-EEC6A27D1D00}" type="presOf" srcId="{1D702D84-335B-4313-8E4A-C2AF266452CF}" destId="{4053E700-D49B-4F70-9FE4-5EB6E28E4AB1}" srcOrd="0" destOrd="3" presId="urn:microsoft.com/office/officeart/2005/8/layout/vList6"/>
    <dgm:cxn modelId="{03DF07E4-825E-4380-8EED-FB6D50004DBE}" type="presOf" srcId="{91794463-D794-4A85-9FB7-072977B6D21C}" destId="{CCF71500-7FC0-455D-9A85-60975AF83C15}" srcOrd="0" destOrd="0" presId="urn:microsoft.com/office/officeart/2005/8/layout/vList6"/>
    <dgm:cxn modelId="{3DB391E4-A9AD-4267-8F22-31AA179CD929}" srcId="{77BA556F-A2A7-4FA2-939C-520CB9414EEE}" destId="{F4F9E231-536C-4B6A-A249-D147C5455C9C}" srcOrd="0" destOrd="0" parTransId="{EF530982-DDCD-4801-AF42-A44D5E54A413}" sibTransId="{39277325-84DC-4BC3-8E65-FA30C4A75611}"/>
    <dgm:cxn modelId="{810246E5-2EEE-42CB-BF19-922D71B84BDD}" type="presOf" srcId="{1AA08C28-BCB4-4180-AD29-F18FE31E0765}" destId="{4F2B28C3-8BFD-466D-8E9A-265516D9A800}" srcOrd="0" destOrd="3" presId="urn:microsoft.com/office/officeart/2005/8/layout/vList6"/>
    <dgm:cxn modelId="{873BBFEB-B182-49DA-A871-4992378F0835}" srcId="{C5686EC3-3859-4F8D-AB04-F2137DA483CD}" destId="{85F4DBBD-D33C-4D7C-913A-48F200075FF6}" srcOrd="0" destOrd="0" parTransId="{2E3D8F94-5F64-4AA9-B3B2-B4F96C40FAC5}" sibTransId="{808B4F5F-5FE6-4576-99F7-ED4BB3B623DF}"/>
    <dgm:cxn modelId="{E2B5B1F3-780F-4591-B247-45AFAFDF5A1C}" type="presOf" srcId="{85F4DBBD-D33C-4D7C-913A-48F200075FF6}" destId="{4053E700-D49B-4F70-9FE4-5EB6E28E4AB1}" srcOrd="0" destOrd="0" presId="urn:microsoft.com/office/officeart/2005/8/layout/vList6"/>
    <dgm:cxn modelId="{3CDAE000-65BA-4136-AD37-9ED823801021}" type="presParOf" srcId="{CCF71500-7FC0-455D-9A85-60975AF83C15}" destId="{91116F5F-8F8C-4C1B-A3F8-C1F1680A0003}" srcOrd="0" destOrd="0" presId="urn:microsoft.com/office/officeart/2005/8/layout/vList6"/>
    <dgm:cxn modelId="{F4A73B94-D8AF-4F0B-8329-3C3410EF8FB8}" type="presParOf" srcId="{91116F5F-8F8C-4C1B-A3F8-C1F1680A0003}" destId="{EBEE9D6A-63E0-48F9-8C43-CE7EF87E4DAF}" srcOrd="0" destOrd="0" presId="urn:microsoft.com/office/officeart/2005/8/layout/vList6"/>
    <dgm:cxn modelId="{7589C0FE-7BE6-4C40-A7EF-D9A6D0605D0A}" type="presParOf" srcId="{91116F5F-8F8C-4C1B-A3F8-C1F1680A0003}" destId="{C16853E2-709A-49DF-9048-3515AC61019C}" srcOrd="1" destOrd="0" presId="urn:microsoft.com/office/officeart/2005/8/layout/vList6"/>
    <dgm:cxn modelId="{AFF0E986-83DB-4A67-AD81-1EF271F9B4A2}" type="presParOf" srcId="{CCF71500-7FC0-455D-9A85-60975AF83C15}" destId="{94673B2E-F8C8-47B9-A77C-048B8B631285}" srcOrd="1" destOrd="0" presId="urn:microsoft.com/office/officeart/2005/8/layout/vList6"/>
    <dgm:cxn modelId="{EA5087F0-BF81-4D0D-B190-56CC19307D15}" type="presParOf" srcId="{CCF71500-7FC0-455D-9A85-60975AF83C15}" destId="{8CBA59B6-4F74-458D-8206-B5493278189D}" srcOrd="2" destOrd="0" presId="urn:microsoft.com/office/officeart/2005/8/layout/vList6"/>
    <dgm:cxn modelId="{30F834E0-2AF5-49E4-9CBC-64BD4F68543D}" type="presParOf" srcId="{8CBA59B6-4F74-458D-8206-B5493278189D}" destId="{7EF513C3-9AB1-4B09-ADA2-50EDF098336F}" srcOrd="0" destOrd="0" presId="urn:microsoft.com/office/officeart/2005/8/layout/vList6"/>
    <dgm:cxn modelId="{111A7FD8-D484-4147-8354-677CA4AD56D9}" type="presParOf" srcId="{8CBA59B6-4F74-458D-8206-B5493278189D}" destId="{4F2B28C3-8BFD-466D-8E9A-265516D9A800}" srcOrd="1" destOrd="0" presId="urn:microsoft.com/office/officeart/2005/8/layout/vList6"/>
    <dgm:cxn modelId="{6AF6F7EB-FAE5-46C8-B292-53A27A8359C7}" type="presParOf" srcId="{CCF71500-7FC0-455D-9A85-60975AF83C15}" destId="{900C33A2-D13F-476E-9211-78C5B95C5476}" srcOrd="3" destOrd="0" presId="urn:microsoft.com/office/officeart/2005/8/layout/vList6"/>
    <dgm:cxn modelId="{05F94F4A-23D7-4F8A-9CCF-F78763DFA300}" type="presParOf" srcId="{CCF71500-7FC0-455D-9A85-60975AF83C15}" destId="{EB5DFDC0-CBDD-4E03-93DC-6C0BD6ADFEE7}" srcOrd="4" destOrd="0" presId="urn:microsoft.com/office/officeart/2005/8/layout/vList6"/>
    <dgm:cxn modelId="{E05FC339-9189-4364-8588-3637076A9901}" type="presParOf" srcId="{EB5DFDC0-CBDD-4E03-93DC-6C0BD6ADFEE7}" destId="{82DB31B4-C4FA-4636-8ADD-9DDCAF2454F7}" srcOrd="0" destOrd="0" presId="urn:microsoft.com/office/officeart/2005/8/layout/vList6"/>
    <dgm:cxn modelId="{C01AE5FD-9AD2-4245-A6E5-9B312A1E162E}" type="presParOf" srcId="{EB5DFDC0-CBDD-4E03-93DC-6C0BD6ADFEE7}" destId="{4053E700-D49B-4F70-9FE4-5EB6E28E4AB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448350-AB64-4220-8DF3-EA5AD2FED0EC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3AE60F6-6076-457A-BF12-83C13A27E943}">
      <dgm:prSet phldrT="[Text]"/>
      <dgm:spPr>
        <a:solidFill>
          <a:schemeClr val="tx1">
            <a:lumMod val="50000"/>
          </a:schemeClr>
        </a:solidFill>
      </dgm:spPr>
      <dgm:t>
        <a:bodyPr/>
        <a:lstStyle/>
        <a:p>
          <a:r>
            <a:rPr lang="de-DE" dirty="0"/>
            <a:t>Norm</a:t>
          </a:r>
        </a:p>
      </dgm:t>
    </dgm:pt>
    <dgm:pt modelId="{EDB33A1E-281F-4FAB-B4A4-E03B28F0175E}" type="parTrans" cxnId="{1E7B57E5-7370-4FFB-8C53-FC9E6CF554FB}">
      <dgm:prSet/>
      <dgm:spPr/>
      <dgm:t>
        <a:bodyPr/>
        <a:lstStyle/>
        <a:p>
          <a:endParaRPr lang="de-DE"/>
        </a:p>
      </dgm:t>
    </dgm:pt>
    <dgm:pt modelId="{5DE4E33A-6E34-4DF9-B7FE-471ECB00DC98}" type="sibTrans" cxnId="{1E7B57E5-7370-4FFB-8C53-FC9E6CF554FB}">
      <dgm:prSet/>
      <dgm:spPr/>
      <dgm:t>
        <a:bodyPr/>
        <a:lstStyle/>
        <a:p>
          <a:endParaRPr lang="de-DE"/>
        </a:p>
      </dgm:t>
    </dgm:pt>
    <dgm:pt modelId="{701D20E4-C673-4C5C-9DA0-EA2EE523A9FC}">
      <dgm:prSet phldrT="[Text]"/>
      <dgm:spPr/>
      <dgm:t>
        <a:bodyPr/>
        <a:lstStyle/>
        <a:p>
          <a:r>
            <a:rPr lang="de-DE" dirty="0"/>
            <a:t>Art. 16 Freiheit von Ausbeutung, Gewalt und Missbrauch</a:t>
          </a:r>
        </a:p>
      </dgm:t>
    </dgm:pt>
    <dgm:pt modelId="{385BF23F-FD02-4993-8B51-0FC4F50F99BE}" type="parTrans" cxnId="{65CBCA19-9DD4-4E11-B52C-291DE111044E}">
      <dgm:prSet/>
      <dgm:spPr/>
      <dgm:t>
        <a:bodyPr/>
        <a:lstStyle/>
        <a:p>
          <a:endParaRPr lang="de-DE"/>
        </a:p>
      </dgm:t>
    </dgm:pt>
    <dgm:pt modelId="{793BD3E6-BFBF-45DC-AEE4-D7F6C0894306}" type="sibTrans" cxnId="{65CBCA19-9DD4-4E11-B52C-291DE111044E}">
      <dgm:prSet/>
      <dgm:spPr/>
      <dgm:t>
        <a:bodyPr/>
        <a:lstStyle/>
        <a:p>
          <a:endParaRPr lang="de-DE"/>
        </a:p>
      </dgm:t>
    </dgm:pt>
    <dgm:pt modelId="{92B951EE-DBAB-4A8F-9587-CB0D9469959D}">
      <dgm:prSet phldrT="[Text]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de-DE" dirty="0"/>
            <a:t>Thema</a:t>
          </a:r>
        </a:p>
      </dgm:t>
    </dgm:pt>
    <dgm:pt modelId="{55A22B7D-CFF1-46C5-AD27-0CA719E87B57}" type="parTrans" cxnId="{B0DADE75-5D85-44AB-9F75-07D835AAC5B3}">
      <dgm:prSet/>
      <dgm:spPr/>
      <dgm:t>
        <a:bodyPr/>
        <a:lstStyle/>
        <a:p>
          <a:endParaRPr lang="de-DE"/>
        </a:p>
      </dgm:t>
    </dgm:pt>
    <dgm:pt modelId="{3DADB144-0D80-4921-9F19-E2817707AE8C}" type="sibTrans" cxnId="{B0DADE75-5D85-44AB-9F75-07D835AAC5B3}">
      <dgm:prSet/>
      <dgm:spPr/>
      <dgm:t>
        <a:bodyPr/>
        <a:lstStyle/>
        <a:p>
          <a:endParaRPr lang="de-DE"/>
        </a:p>
      </dgm:t>
    </dgm:pt>
    <dgm:pt modelId="{55A9A2C3-CC69-47E4-87D4-FC30BB27EC4B}">
      <dgm:prSet phldrT="[Text]"/>
      <dgm:spPr/>
      <dgm:t>
        <a:bodyPr/>
        <a:lstStyle/>
        <a:p>
          <a:r>
            <a:rPr lang="de-DE" dirty="0"/>
            <a:t>Strategie </a:t>
          </a:r>
          <a:r>
            <a:rPr lang="de-DE" dirty="0" err="1"/>
            <a:t>gg</a:t>
          </a:r>
          <a:r>
            <a:rPr lang="de-DE" dirty="0"/>
            <a:t>. sexualisierte Gewalt gegen behinderte Frauen und Mädchen</a:t>
          </a:r>
        </a:p>
      </dgm:t>
    </dgm:pt>
    <dgm:pt modelId="{5DE50FC0-28A9-44FE-9B39-096952FAA9C3}" type="parTrans" cxnId="{3677E992-EB33-4B8F-9EC0-5F1E9DACBDFC}">
      <dgm:prSet/>
      <dgm:spPr/>
      <dgm:t>
        <a:bodyPr/>
        <a:lstStyle/>
        <a:p>
          <a:endParaRPr lang="de-DE"/>
        </a:p>
      </dgm:t>
    </dgm:pt>
    <dgm:pt modelId="{56B42F48-1586-4B7F-A702-E9C4AA6AF564}" type="sibTrans" cxnId="{3677E992-EB33-4B8F-9EC0-5F1E9DACBDFC}">
      <dgm:prSet/>
      <dgm:spPr/>
      <dgm:t>
        <a:bodyPr/>
        <a:lstStyle/>
        <a:p>
          <a:endParaRPr lang="de-DE"/>
        </a:p>
      </dgm:t>
    </dgm:pt>
    <dgm:pt modelId="{99A78B04-4BE9-4ADB-8425-3BA99EBF4C02}">
      <dgm:prSet phldrT="[Text]"/>
      <dgm:spPr/>
      <dgm:t>
        <a:bodyPr/>
        <a:lstStyle/>
        <a:p>
          <a:r>
            <a:rPr lang="de-DE" dirty="0"/>
            <a:t>Unabhängiges Monitoring nach Art. 16 Abs. 3 und Beschwerdemanagement innerhalb und außerhalb von Einrichtungen</a:t>
          </a:r>
        </a:p>
      </dgm:t>
    </dgm:pt>
    <dgm:pt modelId="{7CDABDB3-2787-4B5D-A32C-C7F4A106BF84}" type="parTrans" cxnId="{92FF7F46-0BB8-47C3-AA79-ADD87AC870FF}">
      <dgm:prSet/>
      <dgm:spPr/>
      <dgm:t>
        <a:bodyPr/>
        <a:lstStyle/>
        <a:p>
          <a:endParaRPr lang="de-DE"/>
        </a:p>
      </dgm:t>
    </dgm:pt>
    <dgm:pt modelId="{26C75F4E-C209-44F0-B6C3-0C84B259E9ED}" type="sibTrans" cxnId="{92FF7F46-0BB8-47C3-AA79-ADD87AC870FF}">
      <dgm:prSet/>
      <dgm:spPr/>
      <dgm:t>
        <a:bodyPr/>
        <a:lstStyle/>
        <a:p>
          <a:endParaRPr lang="de-DE"/>
        </a:p>
      </dgm:t>
    </dgm:pt>
    <dgm:pt modelId="{53224358-E4A2-4903-A062-1140315DFF9B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de-DE" dirty="0"/>
            <a:t>Verfahren</a:t>
          </a:r>
        </a:p>
      </dgm:t>
    </dgm:pt>
    <dgm:pt modelId="{B758E82B-AD0A-4679-B070-2158E6E4F47E}" type="parTrans" cxnId="{49AC3312-8C8E-4C6C-BFCF-3A41A0184136}">
      <dgm:prSet/>
      <dgm:spPr/>
      <dgm:t>
        <a:bodyPr/>
        <a:lstStyle/>
        <a:p>
          <a:endParaRPr lang="de-DE"/>
        </a:p>
      </dgm:t>
    </dgm:pt>
    <dgm:pt modelId="{14EB8946-5E8D-4342-B343-A7FE480627EE}" type="sibTrans" cxnId="{49AC3312-8C8E-4C6C-BFCF-3A41A0184136}">
      <dgm:prSet/>
      <dgm:spPr/>
      <dgm:t>
        <a:bodyPr/>
        <a:lstStyle/>
        <a:p>
          <a:endParaRPr lang="de-DE"/>
        </a:p>
      </dgm:t>
    </dgm:pt>
    <dgm:pt modelId="{C315B588-71E9-4FEC-92D0-854D0DB219E8}">
      <dgm:prSet/>
      <dgm:spPr/>
      <dgm:t>
        <a:bodyPr/>
        <a:lstStyle/>
        <a:p>
          <a:r>
            <a:rPr lang="de-DE" dirty="0"/>
            <a:t>Staatenberichtsverfahren: Erstbericht  ./. Periodischer Bericht</a:t>
          </a:r>
        </a:p>
      </dgm:t>
    </dgm:pt>
    <dgm:pt modelId="{7276C467-8ACE-4505-BFCC-D72AE6B1A773}" type="parTrans" cxnId="{69EA189C-3852-440E-8D19-47C488FF96C0}">
      <dgm:prSet/>
      <dgm:spPr/>
      <dgm:t>
        <a:bodyPr/>
        <a:lstStyle/>
        <a:p>
          <a:endParaRPr lang="de-DE"/>
        </a:p>
      </dgm:t>
    </dgm:pt>
    <dgm:pt modelId="{8851482E-91B4-465A-8707-4C3CDEFA869B}" type="sibTrans" cxnId="{69EA189C-3852-440E-8D19-47C488FF96C0}">
      <dgm:prSet/>
      <dgm:spPr/>
      <dgm:t>
        <a:bodyPr/>
        <a:lstStyle/>
        <a:p>
          <a:endParaRPr lang="de-DE"/>
        </a:p>
      </dgm:t>
    </dgm:pt>
    <dgm:pt modelId="{4A024D82-DDB4-47AB-83F9-5104B8B048A5}">
      <dgm:prSet phldrT="[Text]"/>
      <dgm:spPr/>
      <dgm:t>
        <a:bodyPr/>
        <a:lstStyle/>
        <a:p>
          <a:endParaRPr lang="de-DE" dirty="0"/>
        </a:p>
      </dgm:t>
    </dgm:pt>
    <dgm:pt modelId="{2B6010D6-7699-40CC-8137-A6277F4DB945}" type="parTrans" cxnId="{7DF51676-988C-4DE0-94BC-6FBAD542BE6B}">
      <dgm:prSet/>
      <dgm:spPr/>
      <dgm:t>
        <a:bodyPr/>
        <a:lstStyle/>
        <a:p>
          <a:endParaRPr lang="de-DE"/>
        </a:p>
      </dgm:t>
    </dgm:pt>
    <dgm:pt modelId="{D79D659D-6766-4178-A2E3-0B7A0E768299}" type="sibTrans" cxnId="{7DF51676-988C-4DE0-94BC-6FBAD542BE6B}">
      <dgm:prSet/>
      <dgm:spPr/>
      <dgm:t>
        <a:bodyPr/>
        <a:lstStyle/>
        <a:p>
          <a:endParaRPr lang="de-DE"/>
        </a:p>
      </dgm:t>
    </dgm:pt>
    <dgm:pt modelId="{C718A73A-E5AD-4BD2-B92D-0FA35938BD68}">
      <dgm:prSet/>
      <dgm:spPr/>
      <dgm:t>
        <a:bodyPr/>
        <a:lstStyle/>
        <a:p>
          <a:r>
            <a:rPr lang="de-DE" dirty="0"/>
            <a:t>1.Bericht: Bericht – Fragenkatalog- Antwort -  Dialog – Ab. Bemerk.</a:t>
          </a:r>
        </a:p>
      </dgm:t>
    </dgm:pt>
    <dgm:pt modelId="{10065132-D3E1-4707-9015-C03509B37E2B}" type="parTrans" cxnId="{F2DDC61B-B129-4B58-935C-DB4CD3991631}">
      <dgm:prSet/>
      <dgm:spPr/>
      <dgm:t>
        <a:bodyPr/>
        <a:lstStyle/>
        <a:p>
          <a:endParaRPr lang="de-DE"/>
        </a:p>
      </dgm:t>
    </dgm:pt>
    <dgm:pt modelId="{E02E9666-49ED-4732-82C2-0DE0E9A48A51}" type="sibTrans" cxnId="{F2DDC61B-B129-4B58-935C-DB4CD3991631}">
      <dgm:prSet/>
      <dgm:spPr/>
      <dgm:t>
        <a:bodyPr/>
        <a:lstStyle/>
        <a:p>
          <a:endParaRPr lang="de-DE"/>
        </a:p>
      </dgm:t>
    </dgm:pt>
    <dgm:pt modelId="{B237928A-23F4-445C-B1B5-B62D98AC9369}">
      <dgm:prSet/>
      <dgm:spPr/>
      <dgm:t>
        <a:bodyPr/>
        <a:lstStyle/>
        <a:p>
          <a:r>
            <a:rPr lang="de-DE" dirty="0"/>
            <a:t>P. Bericht: Fragenkatalog – Bericht – Dialog – Ab. Bemerk.</a:t>
          </a:r>
        </a:p>
      </dgm:t>
    </dgm:pt>
    <dgm:pt modelId="{E9049425-2AE5-40F0-8FA9-043367B787B7}" type="parTrans" cxnId="{100BD082-F7BD-4CC4-9514-40B0D8835C2E}">
      <dgm:prSet/>
      <dgm:spPr/>
      <dgm:t>
        <a:bodyPr/>
        <a:lstStyle/>
        <a:p>
          <a:endParaRPr lang="de-DE"/>
        </a:p>
      </dgm:t>
    </dgm:pt>
    <dgm:pt modelId="{68C98041-623D-44AE-8D37-7EF54C44E45F}" type="sibTrans" cxnId="{100BD082-F7BD-4CC4-9514-40B0D8835C2E}">
      <dgm:prSet/>
      <dgm:spPr/>
      <dgm:t>
        <a:bodyPr/>
        <a:lstStyle/>
        <a:p>
          <a:endParaRPr lang="de-DE"/>
        </a:p>
      </dgm:t>
    </dgm:pt>
    <dgm:pt modelId="{3A73F020-26E9-4E9C-8226-B4844F751DB9}">
      <dgm:prSet/>
      <dgm:spPr/>
      <dgm:t>
        <a:bodyPr/>
        <a:lstStyle/>
        <a:p>
          <a:r>
            <a:rPr lang="de-DE"/>
            <a:t>Ziff. 36 der Abschließenden Bemerkung (2015) zum Ersten Deutschen Staatenbericht</a:t>
          </a:r>
          <a:endParaRPr lang="de-DE" dirty="0"/>
        </a:p>
      </dgm:t>
    </dgm:pt>
    <dgm:pt modelId="{99071C0E-EEC2-488D-8175-27584CC50936}" type="parTrans" cxnId="{CDABEB0C-7F91-4288-92FE-30C1611A15F5}">
      <dgm:prSet/>
      <dgm:spPr/>
      <dgm:t>
        <a:bodyPr/>
        <a:lstStyle/>
        <a:p>
          <a:endParaRPr lang="de-DE"/>
        </a:p>
      </dgm:t>
    </dgm:pt>
    <dgm:pt modelId="{5B732C56-5E61-4D12-90D1-2ACA02AC2C71}" type="sibTrans" cxnId="{CDABEB0C-7F91-4288-92FE-30C1611A15F5}">
      <dgm:prSet/>
      <dgm:spPr/>
      <dgm:t>
        <a:bodyPr/>
        <a:lstStyle/>
        <a:p>
          <a:endParaRPr lang="de-DE"/>
        </a:p>
      </dgm:t>
    </dgm:pt>
    <dgm:pt modelId="{F3B4A8D7-A5E0-406C-8B93-A9A1332FDEAB}" type="pres">
      <dgm:prSet presAssocID="{51448350-AB64-4220-8DF3-EA5AD2FED0EC}" presName="Name0" presStyleCnt="0">
        <dgm:presLayoutVars>
          <dgm:dir/>
          <dgm:animLvl val="lvl"/>
          <dgm:resizeHandles/>
        </dgm:presLayoutVars>
      </dgm:prSet>
      <dgm:spPr/>
    </dgm:pt>
    <dgm:pt modelId="{AF152663-AF69-4697-8957-9E185882000C}" type="pres">
      <dgm:prSet presAssocID="{33AE60F6-6076-457A-BF12-83C13A27E943}" presName="linNode" presStyleCnt="0"/>
      <dgm:spPr/>
    </dgm:pt>
    <dgm:pt modelId="{13B37700-7D45-44D1-A16A-5E5702C682D7}" type="pres">
      <dgm:prSet presAssocID="{33AE60F6-6076-457A-BF12-83C13A27E943}" presName="parentShp" presStyleLbl="node1" presStyleIdx="0" presStyleCnt="3">
        <dgm:presLayoutVars>
          <dgm:bulletEnabled val="1"/>
        </dgm:presLayoutVars>
      </dgm:prSet>
      <dgm:spPr/>
    </dgm:pt>
    <dgm:pt modelId="{150D3B81-C26D-4BDF-BA8F-8BA7EF37E057}" type="pres">
      <dgm:prSet presAssocID="{33AE60F6-6076-457A-BF12-83C13A27E943}" presName="childShp" presStyleLbl="bgAccFollowNode1" presStyleIdx="0" presStyleCnt="3">
        <dgm:presLayoutVars>
          <dgm:bulletEnabled val="1"/>
        </dgm:presLayoutVars>
      </dgm:prSet>
      <dgm:spPr/>
    </dgm:pt>
    <dgm:pt modelId="{B3BC6EA8-350A-41A9-A50F-B01AC167B8B1}" type="pres">
      <dgm:prSet presAssocID="{5DE4E33A-6E34-4DF9-B7FE-471ECB00DC98}" presName="spacing" presStyleCnt="0"/>
      <dgm:spPr/>
    </dgm:pt>
    <dgm:pt modelId="{999AD7FF-EE88-4397-B6DE-3830419CAD93}" type="pres">
      <dgm:prSet presAssocID="{92B951EE-DBAB-4A8F-9587-CB0D9469959D}" presName="linNode" presStyleCnt="0"/>
      <dgm:spPr/>
    </dgm:pt>
    <dgm:pt modelId="{2062D875-8E24-4137-9869-3B70DD3BFCF7}" type="pres">
      <dgm:prSet presAssocID="{92B951EE-DBAB-4A8F-9587-CB0D9469959D}" presName="parentShp" presStyleLbl="node1" presStyleIdx="1" presStyleCnt="3">
        <dgm:presLayoutVars>
          <dgm:bulletEnabled val="1"/>
        </dgm:presLayoutVars>
      </dgm:prSet>
      <dgm:spPr/>
    </dgm:pt>
    <dgm:pt modelId="{881D1D9F-1BD2-43F3-A80B-38BB1BF0C554}" type="pres">
      <dgm:prSet presAssocID="{92B951EE-DBAB-4A8F-9587-CB0D9469959D}" presName="childShp" presStyleLbl="bgAccFollowNode1" presStyleIdx="1" presStyleCnt="3">
        <dgm:presLayoutVars>
          <dgm:bulletEnabled val="1"/>
        </dgm:presLayoutVars>
      </dgm:prSet>
      <dgm:spPr/>
    </dgm:pt>
    <dgm:pt modelId="{09A078F1-BDDF-4569-A970-9A2E6514584C}" type="pres">
      <dgm:prSet presAssocID="{3DADB144-0D80-4921-9F19-E2817707AE8C}" presName="spacing" presStyleCnt="0"/>
      <dgm:spPr/>
    </dgm:pt>
    <dgm:pt modelId="{87763F54-EF40-4666-B0DA-E8CE2BE53035}" type="pres">
      <dgm:prSet presAssocID="{53224358-E4A2-4903-A062-1140315DFF9B}" presName="linNode" presStyleCnt="0"/>
      <dgm:spPr/>
    </dgm:pt>
    <dgm:pt modelId="{31E353B7-3929-40C4-A2C1-6216E9DC5205}" type="pres">
      <dgm:prSet presAssocID="{53224358-E4A2-4903-A062-1140315DFF9B}" presName="parentShp" presStyleLbl="node1" presStyleIdx="2" presStyleCnt="3">
        <dgm:presLayoutVars>
          <dgm:bulletEnabled val="1"/>
        </dgm:presLayoutVars>
      </dgm:prSet>
      <dgm:spPr/>
    </dgm:pt>
    <dgm:pt modelId="{4662121F-BBA5-4153-8EEC-61D7B3D35205}" type="pres">
      <dgm:prSet presAssocID="{53224358-E4A2-4903-A062-1140315DFF9B}" presName="childShp" presStyleLbl="bgAccFollowNode1" presStyleIdx="2" presStyleCnt="3">
        <dgm:presLayoutVars>
          <dgm:bulletEnabled val="1"/>
        </dgm:presLayoutVars>
      </dgm:prSet>
      <dgm:spPr/>
    </dgm:pt>
  </dgm:ptLst>
  <dgm:cxnLst>
    <dgm:cxn modelId="{CDABEB0C-7F91-4288-92FE-30C1611A15F5}" srcId="{33AE60F6-6076-457A-BF12-83C13A27E943}" destId="{3A73F020-26E9-4E9C-8226-B4844F751DB9}" srcOrd="1" destOrd="0" parTransId="{99071C0E-EEC2-488D-8175-27584CC50936}" sibTransId="{5B732C56-5E61-4D12-90D1-2ACA02AC2C71}"/>
    <dgm:cxn modelId="{49AC3312-8C8E-4C6C-BFCF-3A41A0184136}" srcId="{51448350-AB64-4220-8DF3-EA5AD2FED0EC}" destId="{53224358-E4A2-4903-A062-1140315DFF9B}" srcOrd="2" destOrd="0" parTransId="{B758E82B-AD0A-4679-B070-2158E6E4F47E}" sibTransId="{14EB8946-5E8D-4342-B343-A7FE480627EE}"/>
    <dgm:cxn modelId="{9B5F8814-346C-49EC-A4AB-8145BF095060}" type="presOf" srcId="{4A024D82-DDB4-47AB-83F9-5104B8B048A5}" destId="{150D3B81-C26D-4BDF-BA8F-8BA7EF37E057}" srcOrd="0" destOrd="0" presId="urn:microsoft.com/office/officeart/2005/8/layout/vList6"/>
    <dgm:cxn modelId="{65CBCA19-9DD4-4E11-B52C-291DE111044E}" srcId="{33AE60F6-6076-457A-BF12-83C13A27E943}" destId="{701D20E4-C673-4C5C-9DA0-EA2EE523A9FC}" srcOrd="2" destOrd="0" parTransId="{385BF23F-FD02-4993-8B51-0FC4F50F99BE}" sibTransId="{793BD3E6-BFBF-45DC-AEE4-D7F6C0894306}"/>
    <dgm:cxn modelId="{F2DDC61B-B129-4B58-935C-DB4CD3991631}" srcId="{C315B588-71E9-4FEC-92D0-854D0DB219E8}" destId="{C718A73A-E5AD-4BD2-B92D-0FA35938BD68}" srcOrd="0" destOrd="0" parTransId="{10065132-D3E1-4707-9015-C03509B37E2B}" sibTransId="{E02E9666-49ED-4732-82C2-0DE0E9A48A51}"/>
    <dgm:cxn modelId="{7D840325-7226-41F3-950A-98F445E9FE39}" type="presOf" srcId="{3A73F020-26E9-4E9C-8226-B4844F751DB9}" destId="{150D3B81-C26D-4BDF-BA8F-8BA7EF37E057}" srcOrd="0" destOrd="1" presId="urn:microsoft.com/office/officeart/2005/8/layout/vList6"/>
    <dgm:cxn modelId="{E3B6373D-E584-4721-B6A1-911C0A6C8F02}" type="presOf" srcId="{51448350-AB64-4220-8DF3-EA5AD2FED0EC}" destId="{F3B4A8D7-A5E0-406C-8B93-A9A1332FDEAB}" srcOrd="0" destOrd="0" presId="urn:microsoft.com/office/officeart/2005/8/layout/vList6"/>
    <dgm:cxn modelId="{08BD8C5D-1AC4-4CF7-B363-C05EE1687B41}" type="presOf" srcId="{92B951EE-DBAB-4A8F-9587-CB0D9469959D}" destId="{2062D875-8E24-4137-9869-3B70DD3BFCF7}" srcOrd="0" destOrd="0" presId="urn:microsoft.com/office/officeart/2005/8/layout/vList6"/>
    <dgm:cxn modelId="{89DEA342-2E3B-459C-80D8-640E7B12081B}" type="presOf" srcId="{33AE60F6-6076-457A-BF12-83C13A27E943}" destId="{13B37700-7D45-44D1-A16A-5E5702C682D7}" srcOrd="0" destOrd="0" presId="urn:microsoft.com/office/officeart/2005/8/layout/vList6"/>
    <dgm:cxn modelId="{C6472566-4DA5-494F-A0BE-B95B59A46089}" type="presOf" srcId="{53224358-E4A2-4903-A062-1140315DFF9B}" destId="{31E353B7-3929-40C4-A2C1-6216E9DC5205}" srcOrd="0" destOrd="0" presId="urn:microsoft.com/office/officeart/2005/8/layout/vList6"/>
    <dgm:cxn modelId="{92FF7F46-0BB8-47C3-AA79-ADD87AC870FF}" srcId="{92B951EE-DBAB-4A8F-9587-CB0D9469959D}" destId="{99A78B04-4BE9-4ADB-8425-3BA99EBF4C02}" srcOrd="1" destOrd="0" parTransId="{7CDABDB3-2787-4B5D-A32C-C7F4A106BF84}" sibTransId="{26C75F4E-C209-44F0-B6C3-0C84B259E9ED}"/>
    <dgm:cxn modelId="{B0DADE75-5D85-44AB-9F75-07D835AAC5B3}" srcId="{51448350-AB64-4220-8DF3-EA5AD2FED0EC}" destId="{92B951EE-DBAB-4A8F-9587-CB0D9469959D}" srcOrd="1" destOrd="0" parTransId="{55A22B7D-CFF1-46C5-AD27-0CA719E87B57}" sibTransId="{3DADB144-0D80-4921-9F19-E2817707AE8C}"/>
    <dgm:cxn modelId="{7DF51676-988C-4DE0-94BC-6FBAD542BE6B}" srcId="{33AE60F6-6076-457A-BF12-83C13A27E943}" destId="{4A024D82-DDB4-47AB-83F9-5104B8B048A5}" srcOrd="0" destOrd="0" parTransId="{2B6010D6-7699-40CC-8137-A6277F4DB945}" sibTransId="{D79D659D-6766-4178-A2E3-0B7A0E768299}"/>
    <dgm:cxn modelId="{4AF88981-29EB-44E5-ABAF-6A84B78637A8}" type="presOf" srcId="{C718A73A-E5AD-4BD2-B92D-0FA35938BD68}" destId="{4662121F-BBA5-4153-8EEC-61D7B3D35205}" srcOrd="0" destOrd="1" presId="urn:microsoft.com/office/officeart/2005/8/layout/vList6"/>
    <dgm:cxn modelId="{100BD082-F7BD-4CC4-9514-40B0D8835C2E}" srcId="{C315B588-71E9-4FEC-92D0-854D0DB219E8}" destId="{B237928A-23F4-445C-B1B5-B62D98AC9369}" srcOrd="1" destOrd="0" parTransId="{E9049425-2AE5-40F0-8FA9-043367B787B7}" sibTransId="{68C98041-623D-44AE-8D37-7EF54C44E45F}"/>
    <dgm:cxn modelId="{3677E992-EB33-4B8F-9EC0-5F1E9DACBDFC}" srcId="{92B951EE-DBAB-4A8F-9587-CB0D9469959D}" destId="{55A9A2C3-CC69-47E4-87D4-FC30BB27EC4B}" srcOrd="0" destOrd="0" parTransId="{5DE50FC0-28A9-44FE-9B39-096952FAA9C3}" sibTransId="{56B42F48-1586-4B7F-A702-E9C4AA6AF564}"/>
    <dgm:cxn modelId="{69EA189C-3852-440E-8D19-47C488FF96C0}" srcId="{53224358-E4A2-4903-A062-1140315DFF9B}" destId="{C315B588-71E9-4FEC-92D0-854D0DB219E8}" srcOrd="0" destOrd="0" parTransId="{7276C467-8ACE-4505-BFCC-D72AE6B1A773}" sibTransId="{8851482E-91B4-465A-8707-4C3CDEFA869B}"/>
    <dgm:cxn modelId="{C418FCA5-17CC-433D-B533-C1384ECCDDCC}" type="presOf" srcId="{C315B588-71E9-4FEC-92D0-854D0DB219E8}" destId="{4662121F-BBA5-4153-8EEC-61D7B3D35205}" srcOrd="0" destOrd="0" presId="urn:microsoft.com/office/officeart/2005/8/layout/vList6"/>
    <dgm:cxn modelId="{5FC6B1D4-55C8-4CC4-B8EB-37C04AE1828C}" type="presOf" srcId="{99A78B04-4BE9-4ADB-8425-3BA99EBF4C02}" destId="{881D1D9F-1BD2-43F3-A80B-38BB1BF0C554}" srcOrd="0" destOrd="1" presId="urn:microsoft.com/office/officeart/2005/8/layout/vList6"/>
    <dgm:cxn modelId="{8E4011DA-6011-495E-98A6-8DF2375F5B2A}" type="presOf" srcId="{701D20E4-C673-4C5C-9DA0-EA2EE523A9FC}" destId="{150D3B81-C26D-4BDF-BA8F-8BA7EF37E057}" srcOrd="0" destOrd="2" presId="urn:microsoft.com/office/officeart/2005/8/layout/vList6"/>
    <dgm:cxn modelId="{1E7B57E5-7370-4FFB-8C53-FC9E6CF554FB}" srcId="{51448350-AB64-4220-8DF3-EA5AD2FED0EC}" destId="{33AE60F6-6076-457A-BF12-83C13A27E943}" srcOrd="0" destOrd="0" parTransId="{EDB33A1E-281F-4FAB-B4A4-E03B28F0175E}" sibTransId="{5DE4E33A-6E34-4DF9-B7FE-471ECB00DC98}"/>
    <dgm:cxn modelId="{6E8FE6E5-15A8-432B-82DB-15655DC308B8}" type="presOf" srcId="{55A9A2C3-CC69-47E4-87D4-FC30BB27EC4B}" destId="{881D1D9F-1BD2-43F3-A80B-38BB1BF0C554}" srcOrd="0" destOrd="0" presId="urn:microsoft.com/office/officeart/2005/8/layout/vList6"/>
    <dgm:cxn modelId="{F39410F3-84DF-4519-8255-3D9C8D66CD74}" type="presOf" srcId="{B237928A-23F4-445C-B1B5-B62D98AC9369}" destId="{4662121F-BBA5-4153-8EEC-61D7B3D35205}" srcOrd="0" destOrd="2" presId="urn:microsoft.com/office/officeart/2005/8/layout/vList6"/>
    <dgm:cxn modelId="{A9BBE699-434D-41E0-AE4F-7D8385F47A9B}" type="presParOf" srcId="{F3B4A8D7-A5E0-406C-8B93-A9A1332FDEAB}" destId="{AF152663-AF69-4697-8957-9E185882000C}" srcOrd="0" destOrd="0" presId="urn:microsoft.com/office/officeart/2005/8/layout/vList6"/>
    <dgm:cxn modelId="{C1B22DEF-E458-4936-8DF4-3EE380A3584C}" type="presParOf" srcId="{AF152663-AF69-4697-8957-9E185882000C}" destId="{13B37700-7D45-44D1-A16A-5E5702C682D7}" srcOrd="0" destOrd="0" presId="urn:microsoft.com/office/officeart/2005/8/layout/vList6"/>
    <dgm:cxn modelId="{393FDE01-1229-4C53-81A5-69168F772B7E}" type="presParOf" srcId="{AF152663-AF69-4697-8957-9E185882000C}" destId="{150D3B81-C26D-4BDF-BA8F-8BA7EF37E057}" srcOrd="1" destOrd="0" presId="urn:microsoft.com/office/officeart/2005/8/layout/vList6"/>
    <dgm:cxn modelId="{0A50FE8E-D2EF-4537-90B5-5B0D9EB40BBF}" type="presParOf" srcId="{F3B4A8D7-A5E0-406C-8B93-A9A1332FDEAB}" destId="{B3BC6EA8-350A-41A9-A50F-B01AC167B8B1}" srcOrd="1" destOrd="0" presId="urn:microsoft.com/office/officeart/2005/8/layout/vList6"/>
    <dgm:cxn modelId="{8ED77C6F-A20B-4402-B78E-D1D6D928AE2A}" type="presParOf" srcId="{F3B4A8D7-A5E0-406C-8B93-A9A1332FDEAB}" destId="{999AD7FF-EE88-4397-B6DE-3830419CAD93}" srcOrd="2" destOrd="0" presId="urn:microsoft.com/office/officeart/2005/8/layout/vList6"/>
    <dgm:cxn modelId="{DF5923A8-DB34-4F01-9CB6-15759E998639}" type="presParOf" srcId="{999AD7FF-EE88-4397-B6DE-3830419CAD93}" destId="{2062D875-8E24-4137-9869-3B70DD3BFCF7}" srcOrd="0" destOrd="0" presId="urn:microsoft.com/office/officeart/2005/8/layout/vList6"/>
    <dgm:cxn modelId="{26270F6C-6247-4D2C-BA7F-7914919C92A0}" type="presParOf" srcId="{999AD7FF-EE88-4397-B6DE-3830419CAD93}" destId="{881D1D9F-1BD2-43F3-A80B-38BB1BF0C554}" srcOrd="1" destOrd="0" presId="urn:microsoft.com/office/officeart/2005/8/layout/vList6"/>
    <dgm:cxn modelId="{2D241A39-7865-4FCF-9052-2D5296354338}" type="presParOf" srcId="{F3B4A8D7-A5E0-406C-8B93-A9A1332FDEAB}" destId="{09A078F1-BDDF-4569-A970-9A2E6514584C}" srcOrd="3" destOrd="0" presId="urn:microsoft.com/office/officeart/2005/8/layout/vList6"/>
    <dgm:cxn modelId="{5438C0C2-980B-4623-A347-447F702EDEDC}" type="presParOf" srcId="{F3B4A8D7-A5E0-406C-8B93-A9A1332FDEAB}" destId="{87763F54-EF40-4666-B0DA-E8CE2BE53035}" srcOrd="4" destOrd="0" presId="urn:microsoft.com/office/officeart/2005/8/layout/vList6"/>
    <dgm:cxn modelId="{A49D4BBA-4F07-4AB2-8FA2-3DB2DB594D68}" type="presParOf" srcId="{87763F54-EF40-4666-B0DA-E8CE2BE53035}" destId="{31E353B7-3929-40C4-A2C1-6216E9DC5205}" srcOrd="0" destOrd="0" presId="urn:microsoft.com/office/officeart/2005/8/layout/vList6"/>
    <dgm:cxn modelId="{48DBA642-59DC-4E63-9AA1-6DBF0B127455}" type="presParOf" srcId="{87763F54-EF40-4666-B0DA-E8CE2BE53035}" destId="{4662121F-BBA5-4153-8EEC-61D7B3D3520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853E2-709A-49DF-9048-3515AC61019C}">
      <dsp:nvSpPr>
        <dsp:cNvPr id="0" name=""/>
        <dsp:cNvSpPr/>
      </dsp:nvSpPr>
      <dsp:spPr>
        <a:xfrm>
          <a:off x="4334933" y="0"/>
          <a:ext cx="6502399" cy="18714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Artikel in der UN BRK</a:t>
          </a:r>
          <a:br>
            <a:rPr lang="de-DE" sz="2000" kern="1200" dirty="0"/>
          </a:b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Allgemeine Bemerkungen</a:t>
          </a:r>
          <a:br>
            <a:rPr lang="de-DE" sz="2000" kern="1200" dirty="0"/>
          </a:b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Richtlinien</a:t>
          </a:r>
        </a:p>
      </dsp:txBody>
      <dsp:txXfrm>
        <a:off x="4334933" y="233934"/>
        <a:ext cx="5800597" cy="1403603"/>
      </dsp:txXfrm>
    </dsp:sp>
    <dsp:sp modelId="{EBEE9D6A-63E0-48F9-8C43-CE7EF87E4DAF}">
      <dsp:nvSpPr>
        <dsp:cNvPr id="0" name=""/>
        <dsp:cNvSpPr/>
      </dsp:nvSpPr>
      <dsp:spPr>
        <a:xfrm>
          <a:off x="0" y="0"/>
          <a:ext cx="4334933" cy="1871471"/>
        </a:xfrm>
        <a:prstGeom prst="roundRect">
          <a:avLst/>
        </a:prstGeom>
        <a:solidFill>
          <a:schemeClr val="tx1">
            <a:lumMod val="50000"/>
          </a:schemeClr>
        </a:solidFill>
        <a:ln w="25400" cap="flat" cmpd="sng" algn="ctr">
          <a:solidFill>
            <a:schemeClr val="accent3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500" kern="1200" dirty="0"/>
            <a:t>Normen</a:t>
          </a:r>
        </a:p>
      </dsp:txBody>
      <dsp:txXfrm>
        <a:off x="91358" y="91358"/>
        <a:ext cx="4152217" cy="1688755"/>
      </dsp:txXfrm>
    </dsp:sp>
    <dsp:sp modelId="{4F2B28C3-8BFD-466D-8E9A-265516D9A800}">
      <dsp:nvSpPr>
        <dsp:cNvPr id="0" name=""/>
        <dsp:cNvSpPr/>
      </dsp:nvSpPr>
      <dsp:spPr>
        <a:xfrm>
          <a:off x="4334933" y="2058618"/>
          <a:ext cx="6502399" cy="18714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/>
            <a:t>Zwangsbehandlung in der Psychiatrie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/>
            <a:t>Sexualisierte Gewalt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/>
            <a:t>Tötung(</a:t>
          </a:r>
          <a:r>
            <a:rPr lang="de-DE" sz="1700" kern="1200" dirty="0" err="1"/>
            <a:t>srituale</a:t>
          </a:r>
          <a:r>
            <a:rPr lang="de-DE" sz="1700" kern="1200" dirty="0"/>
            <a:t>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/>
            <a:t>Körperliche oder psychische Gewalt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700" kern="1200" dirty="0"/>
            <a:t>Folter oder grausame Behandlung in Einrichtungen   </a:t>
          </a:r>
        </a:p>
      </dsp:txBody>
      <dsp:txXfrm>
        <a:off x="4334933" y="2292552"/>
        <a:ext cx="5800597" cy="1403603"/>
      </dsp:txXfrm>
    </dsp:sp>
    <dsp:sp modelId="{7EF513C3-9AB1-4B09-ADA2-50EDF098336F}">
      <dsp:nvSpPr>
        <dsp:cNvPr id="0" name=""/>
        <dsp:cNvSpPr/>
      </dsp:nvSpPr>
      <dsp:spPr>
        <a:xfrm>
          <a:off x="0" y="2058618"/>
          <a:ext cx="4334933" cy="1871471"/>
        </a:xfrm>
        <a:prstGeom prst="round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500" kern="1200" dirty="0"/>
            <a:t>Themen</a:t>
          </a:r>
        </a:p>
      </dsp:txBody>
      <dsp:txXfrm>
        <a:off x="91358" y="2149976"/>
        <a:ext cx="4152217" cy="1688755"/>
      </dsp:txXfrm>
    </dsp:sp>
    <dsp:sp modelId="{4053E700-D49B-4F70-9FE4-5EB6E28E4AB1}">
      <dsp:nvSpPr>
        <dsp:cNvPr id="0" name=""/>
        <dsp:cNvSpPr/>
      </dsp:nvSpPr>
      <dsp:spPr>
        <a:xfrm>
          <a:off x="4334933" y="4117236"/>
          <a:ext cx="6502399" cy="18714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Staatenberichtsverfahren</a:t>
          </a:r>
          <a:br>
            <a:rPr lang="de-DE" sz="2000" kern="1200" dirty="0"/>
          </a:b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Individualbeschwerden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Untersuchungsverfahren</a:t>
          </a:r>
        </a:p>
      </dsp:txBody>
      <dsp:txXfrm>
        <a:off x="4334933" y="4351170"/>
        <a:ext cx="5800597" cy="1403603"/>
      </dsp:txXfrm>
    </dsp:sp>
    <dsp:sp modelId="{82DB31B4-C4FA-4636-8ADD-9DDCAF2454F7}">
      <dsp:nvSpPr>
        <dsp:cNvPr id="0" name=""/>
        <dsp:cNvSpPr/>
      </dsp:nvSpPr>
      <dsp:spPr>
        <a:xfrm>
          <a:off x="0" y="4117236"/>
          <a:ext cx="4334933" cy="1871471"/>
        </a:xfrm>
        <a:prstGeom prst="round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500" kern="1200" dirty="0"/>
            <a:t>Verfahren</a:t>
          </a:r>
        </a:p>
      </dsp:txBody>
      <dsp:txXfrm>
        <a:off x="91358" y="4208594"/>
        <a:ext cx="4152217" cy="16887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D3B81-C26D-4BDF-BA8F-8BA7EF37E057}">
      <dsp:nvSpPr>
        <dsp:cNvPr id="0" name=""/>
        <dsp:cNvSpPr/>
      </dsp:nvSpPr>
      <dsp:spPr>
        <a:xfrm>
          <a:off x="5789930" y="0"/>
          <a:ext cx="8684895" cy="16430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/>
            <a:t>Ziff. 36 der Abschließenden Bemerkung (2015) zum Ersten Deutschen Staatenbericht</a:t>
          </a:r>
          <a:endParaRPr lang="de-DE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 dirty="0"/>
            <a:t>Art. 16 Freiheit von Ausbeutung, Gewalt und Missbrauch</a:t>
          </a:r>
        </a:p>
      </dsp:txBody>
      <dsp:txXfrm>
        <a:off x="5789930" y="205383"/>
        <a:ext cx="8068747" cy="1232296"/>
      </dsp:txXfrm>
    </dsp:sp>
    <dsp:sp modelId="{13B37700-7D45-44D1-A16A-5E5702C682D7}">
      <dsp:nvSpPr>
        <dsp:cNvPr id="0" name=""/>
        <dsp:cNvSpPr/>
      </dsp:nvSpPr>
      <dsp:spPr>
        <a:xfrm>
          <a:off x="0" y="0"/>
          <a:ext cx="5789930" cy="1643062"/>
        </a:xfrm>
        <a:prstGeom prst="roundRect">
          <a:avLst/>
        </a:prstGeom>
        <a:solidFill>
          <a:schemeClr val="tx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500" kern="1200" dirty="0"/>
            <a:t>Norm</a:t>
          </a:r>
        </a:p>
      </dsp:txBody>
      <dsp:txXfrm>
        <a:off x="80208" y="80208"/>
        <a:ext cx="5629514" cy="1482646"/>
      </dsp:txXfrm>
    </dsp:sp>
    <dsp:sp modelId="{881D1D9F-1BD2-43F3-A80B-38BB1BF0C554}">
      <dsp:nvSpPr>
        <dsp:cNvPr id="0" name=""/>
        <dsp:cNvSpPr/>
      </dsp:nvSpPr>
      <dsp:spPr>
        <a:xfrm>
          <a:off x="5789930" y="1807368"/>
          <a:ext cx="8684895" cy="16430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 dirty="0"/>
            <a:t>Strategie </a:t>
          </a:r>
          <a:r>
            <a:rPr lang="de-DE" sz="1900" kern="1200" dirty="0" err="1"/>
            <a:t>gg</a:t>
          </a:r>
          <a:r>
            <a:rPr lang="de-DE" sz="1900" kern="1200" dirty="0"/>
            <a:t>. sexualisierte Gewalt gegen behinderte Frauen und Mädchen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 dirty="0"/>
            <a:t>Unabhängiges Monitoring nach Art. 16 Abs. 3 und Beschwerdemanagement innerhalb und außerhalb von Einrichtungen</a:t>
          </a:r>
        </a:p>
      </dsp:txBody>
      <dsp:txXfrm>
        <a:off x="5789930" y="2012751"/>
        <a:ext cx="8068747" cy="1232296"/>
      </dsp:txXfrm>
    </dsp:sp>
    <dsp:sp modelId="{2062D875-8E24-4137-9869-3B70DD3BFCF7}">
      <dsp:nvSpPr>
        <dsp:cNvPr id="0" name=""/>
        <dsp:cNvSpPr/>
      </dsp:nvSpPr>
      <dsp:spPr>
        <a:xfrm>
          <a:off x="0" y="1807368"/>
          <a:ext cx="5789930" cy="1643062"/>
        </a:xfrm>
        <a:prstGeom prst="roundRect">
          <a:avLst/>
        </a:prstGeom>
        <a:solidFill>
          <a:schemeClr val="bg2">
            <a:lumMod val="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500" kern="1200" dirty="0"/>
            <a:t>Thema</a:t>
          </a:r>
        </a:p>
      </dsp:txBody>
      <dsp:txXfrm>
        <a:off x="80208" y="1887576"/>
        <a:ext cx="5629514" cy="1482646"/>
      </dsp:txXfrm>
    </dsp:sp>
    <dsp:sp modelId="{4662121F-BBA5-4153-8EEC-61D7B3D35205}">
      <dsp:nvSpPr>
        <dsp:cNvPr id="0" name=""/>
        <dsp:cNvSpPr/>
      </dsp:nvSpPr>
      <dsp:spPr>
        <a:xfrm>
          <a:off x="5789930" y="3614737"/>
          <a:ext cx="8684895" cy="16430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 dirty="0"/>
            <a:t>Staatenberichtsverfahren: Erstbericht  ./. Periodischer Bericht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 dirty="0"/>
            <a:t>1.Bericht: Bericht – Fragenkatalog- Antwort -  Dialog – Ab. Bemerk.</a:t>
          </a:r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 dirty="0"/>
            <a:t>P. Bericht: Fragenkatalog – Bericht – Dialog – Ab. Bemerk.</a:t>
          </a:r>
        </a:p>
      </dsp:txBody>
      <dsp:txXfrm>
        <a:off x="5789930" y="3820120"/>
        <a:ext cx="8068747" cy="1232296"/>
      </dsp:txXfrm>
    </dsp:sp>
    <dsp:sp modelId="{31E353B7-3929-40C4-A2C1-6216E9DC5205}">
      <dsp:nvSpPr>
        <dsp:cNvPr id="0" name=""/>
        <dsp:cNvSpPr/>
      </dsp:nvSpPr>
      <dsp:spPr>
        <a:xfrm>
          <a:off x="0" y="3614737"/>
          <a:ext cx="5789930" cy="1643062"/>
        </a:xfrm>
        <a:prstGeom prst="roundRect">
          <a:avLst/>
        </a:prstGeom>
        <a:solidFill>
          <a:schemeClr val="bg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6500" kern="1200" dirty="0"/>
            <a:t>Verfahren</a:t>
          </a:r>
        </a:p>
      </dsp:txBody>
      <dsp:txXfrm>
        <a:off x="80208" y="3694945"/>
        <a:ext cx="5629514" cy="14826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7" name="Rectangle 3"/>
          <p:cNvSpPr>
            <a:spLocks noGrp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150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ヒラギノ角ゴ ProN W3" charset="0"/>
                <a:cs typeface="ヒラギノ角ゴ ProN W3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51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5B38D13-F2F3-44FD-8533-7AD85EC9AAE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02720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19200" y="2840038"/>
            <a:ext cx="13817600" cy="1960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B579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2BAC66-668C-41A2-906F-0568A99947DD}" type="slidenum">
              <a:rPr lang="de-DE" altLang="de-DE"/>
              <a:pPr/>
              <a:t>‹Nr.›</a:t>
            </a:fld>
            <a:endParaRPr lang="de-DE" altLang="de-DE"/>
          </a:p>
        </p:txBody>
      </p:sp>
      <p:pic>
        <p:nvPicPr>
          <p:cNvPr id="5" name="Grafik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632" y="8100392"/>
            <a:ext cx="2664296" cy="856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36009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86113" y="6400800"/>
            <a:ext cx="9753600" cy="7556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B579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186113" y="1259631"/>
            <a:ext cx="9753600" cy="504433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186113" y="7156450"/>
            <a:ext cx="9753600" cy="1073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2B579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FA1BF87-5AD4-4CE2-9EBD-951CB2153CE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56728182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0175" y="1213520"/>
            <a:ext cx="14398625" cy="8382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56E0D7A-AC6D-40A4-8437-878CA51F081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99313618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12117388" y="1079500"/>
            <a:ext cx="3617912" cy="63373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260475" y="1079500"/>
            <a:ext cx="10704513" cy="63373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C478F36-625B-4031-ABC9-ECBFB50A02E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074526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19200" y="2840038"/>
            <a:ext cx="13817600" cy="196056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B579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438400" y="5181600"/>
            <a:ext cx="11379200" cy="233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rgbClr val="2B5790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A2BAC66-668C-41A2-906F-0568A99947D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63065846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0475" y="1079500"/>
            <a:ext cx="14398625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B579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60475" y="2159000"/>
            <a:ext cx="14474825" cy="5257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B5790"/>
                </a:solidFill>
              </a:defRPr>
            </a:lvl1pPr>
            <a:lvl2pPr>
              <a:defRPr>
                <a:solidFill>
                  <a:srgbClr val="2B5790"/>
                </a:solidFill>
              </a:defRPr>
            </a:lvl2pPr>
            <a:lvl3pPr>
              <a:defRPr>
                <a:solidFill>
                  <a:srgbClr val="2B5790"/>
                </a:solidFill>
              </a:defRPr>
            </a:lvl3pPr>
            <a:lvl4pPr>
              <a:defRPr>
                <a:solidFill>
                  <a:srgbClr val="2B5790"/>
                </a:solidFill>
              </a:defRPr>
            </a:lvl4pPr>
            <a:lvl5pPr>
              <a:defRPr>
                <a:solidFill>
                  <a:srgbClr val="2B5790"/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2EB7758-336F-44E4-8A1E-F419F3591E1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7841179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4288" y="5875338"/>
            <a:ext cx="13817600" cy="1816100"/>
          </a:xfrm>
          <a:prstGeom prst="rect">
            <a:avLst/>
          </a:prstGeom>
        </p:spPr>
        <p:txBody>
          <a:bodyPr/>
          <a:lstStyle>
            <a:lvl1pPr algn="l">
              <a:defRPr sz="4000" b="1" cap="all">
                <a:solidFill>
                  <a:srgbClr val="2B579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84288" y="3875088"/>
            <a:ext cx="13817600" cy="20002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2B579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7038BB5-D709-4043-8219-F9AE5957073B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92353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0475" y="1079500"/>
            <a:ext cx="14398625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260475" y="2159000"/>
            <a:ext cx="7161213" cy="52578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574088" y="2159000"/>
            <a:ext cx="7161212" cy="5257800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rgbClr val="C00000"/>
                </a:solidFill>
              </a:defRPr>
            </a:lvl1pPr>
            <a:lvl2pPr>
              <a:defRPr sz="2400">
                <a:solidFill>
                  <a:srgbClr val="C00000"/>
                </a:solidFill>
              </a:defRPr>
            </a:lvl2pPr>
            <a:lvl3pPr>
              <a:defRPr sz="2000">
                <a:solidFill>
                  <a:srgbClr val="C00000"/>
                </a:solidFill>
              </a:defRPr>
            </a:lvl3pPr>
            <a:lvl4pPr>
              <a:defRPr sz="1800">
                <a:solidFill>
                  <a:srgbClr val="C00000"/>
                </a:solidFill>
              </a:defRPr>
            </a:lvl4pPr>
            <a:lvl5pPr>
              <a:defRPr sz="1800">
                <a:solidFill>
                  <a:srgbClr val="C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249641A-5F81-4848-B107-D16E770D9C8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0640050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2800" y="1259631"/>
            <a:ext cx="14630400" cy="63108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B579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12800" y="2046288"/>
            <a:ext cx="7181850" cy="854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2B579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12800" y="2900363"/>
            <a:ext cx="7181850" cy="52673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2B5790"/>
                </a:solidFill>
              </a:defRPr>
            </a:lvl1pPr>
            <a:lvl2pPr>
              <a:defRPr sz="2000">
                <a:solidFill>
                  <a:srgbClr val="2B5790"/>
                </a:solidFill>
              </a:defRPr>
            </a:lvl2pPr>
            <a:lvl3pPr>
              <a:defRPr sz="1800">
                <a:solidFill>
                  <a:srgbClr val="2B5790"/>
                </a:solidFill>
              </a:defRPr>
            </a:lvl3pPr>
            <a:lvl4pPr>
              <a:defRPr sz="1600">
                <a:solidFill>
                  <a:srgbClr val="2B5790"/>
                </a:solidFill>
              </a:defRPr>
            </a:lvl4pPr>
            <a:lvl5pPr>
              <a:defRPr sz="1600">
                <a:solidFill>
                  <a:srgbClr val="2B579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8258175" y="2046288"/>
            <a:ext cx="7185025" cy="8540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2B579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8258175" y="2900363"/>
            <a:ext cx="7185025" cy="52673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2B5790"/>
                </a:solidFill>
              </a:defRPr>
            </a:lvl1pPr>
            <a:lvl2pPr>
              <a:defRPr sz="2000">
                <a:solidFill>
                  <a:srgbClr val="2B5790"/>
                </a:solidFill>
              </a:defRPr>
            </a:lvl2pPr>
            <a:lvl3pPr>
              <a:defRPr sz="1800">
                <a:solidFill>
                  <a:srgbClr val="2B5790"/>
                </a:solidFill>
              </a:defRPr>
            </a:lvl3pPr>
            <a:lvl4pPr>
              <a:defRPr sz="1600">
                <a:solidFill>
                  <a:srgbClr val="2B5790"/>
                </a:solidFill>
              </a:defRPr>
            </a:lvl4pPr>
            <a:lvl5pPr>
              <a:defRPr sz="1600">
                <a:solidFill>
                  <a:srgbClr val="2B579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A5736DB-053D-42AC-B12D-7703D83C9C1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15108520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0475" y="1079500"/>
            <a:ext cx="14398625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B579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1C8BC9B-CFF8-4E6F-9F54-26E0D996AA5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2685058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33B3702-A842-4F52-93E2-B50E5828E81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5467815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2800" y="1187624"/>
            <a:ext cx="5348288" cy="725314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2B5790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356350" y="1187624"/>
            <a:ext cx="9086850" cy="6980064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2B5790"/>
                </a:solidFill>
              </a:defRPr>
            </a:lvl1pPr>
            <a:lvl2pPr>
              <a:defRPr sz="2800">
                <a:solidFill>
                  <a:srgbClr val="2B5790"/>
                </a:solidFill>
              </a:defRPr>
            </a:lvl2pPr>
            <a:lvl3pPr>
              <a:defRPr sz="2400">
                <a:solidFill>
                  <a:srgbClr val="2B5790"/>
                </a:solidFill>
              </a:defRPr>
            </a:lvl3pPr>
            <a:lvl4pPr>
              <a:defRPr sz="2000">
                <a:solidFill>
                  <a:srgbClr val="2B5790"/>
                </a:solidFill>
              </a:defRPr>
            </a:lvl4pPr>
            <a:lvl5pPr>
              <a:defRPr sz="2000">
                <a:solidFill>
                  <a:srgbClr val="2B5790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12800" y="1912938"/>
            <a:ext cx="5348288" cy="62547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2B579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35C933A-93EA-454B-8669-39571DF1F6D6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61906252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5.emf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/>
          </p:cNvSpPr>
          <p:nvPr/>
        </p:nvSpPr>
        <p:spPr bwMode="auto">
          <a:xfrm>
            <a:off x="1295400" y="190500"/>
            <a:ext cx="23463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l" eaLnBrk="1" hangingPunct="1">
              <a:defRPr/>
            </a:pPr>
            <a:r>
              <a:rPr lang="en-US" altLang="de-DE" sz="2000" dirty="0" err="1">
                <a:solidFill>
                  <a:srgbClr val="FFFFFF"/>
                </a:solidFill>
                <a:latin typeface="InterstatePlus-Bold" charset="0"/>
                <a:ea typeface="MS PGothic" pitchFamily="34" charset="-128"/>
                <a:sym typeface="InterstatePlus-Bold" charset="0"/>
              </a:rPr>
              <a:t>Thema</a:t>
            </a:r>
            <a:endParaRPr lang="en-US" altLang="de-DE" sz="1800" dirty="0">
              <a:solidFill>
                <a:srgbClr val="FFFFFF"/>
              </a:solidFill>
              <a:latin typeface="InterstatePlus-Regular" charset="0"/>
              <a:ea typeface="MS PGothic" pitchFamily="34" charset="-128"/>
              <a:sym typeface="InterstatePlus-Regular" charset="0"/>
            </a:endParaRPr>
          </a:p>
          <a:p>
            <a:pPr algn="l" eaLnBrk="1" hangingPunct="1">
              <a:defRPr/>
            </a:pPr>
            <a:endParaRPr lang="en-US" altLang="de-DE" sz="2000" dirty="0">
              <a:solidFill>
                <a:srgbClr val="FFFFFF"/>
              </a:solidFill>
              <a:latin typeface="InterstatePlus-Bold" charset="0"/>
              <a:ea typeface="MS PGothic" pitchFamily="34" charset="-128"/>
              <a:sym typeface="InterstatePlus-Bold" charset="0"/>
            </a:endParaRPr>
          </a:p>
        </p:txBody>
      </p:sp>
      <p:sp>
        <p:nvSpPr>
          <p:cNvPr id="8" name="Rectangle 11"/>
          <p:cNvSpPr>
            <a:spLocks noGrp="1"/>
          </p:cNvSpPr>
          <p:nvPr>
            <p:ph type="sldNum" sz="quarter" idx="4"/>
          </p:nvPr>
        </p:nvSpPr>
        <p:spPr bwMode="auto">
          <a:xfrm>
            <a:off x="12345988" y="8229600"/>
            <a:ext cx="3351212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2B579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39EA7EE-2063-4C0D-ACE3-3F6203721807}" type="slidenum">
              <a:rPr lang="de-DE" altLang="de-DE"/>
              <a:pPr/>
              <a:t>‹Nr.›</a:t>
            </a:fld>
            <a:endParaRPr lang="de-DE" altLang="de-DE">
              <a:solidFill>
                <a:schemeClr val="bg1"/>
              </a:solidFill>
            </a:endParaRPr>
          </a:p>
        </p:txBody>
      </p:sp>
      <p:pic>
        <p:nvPicPr>
          <p:cNvPr id="9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0562" y="7950974"/>
            <a:ext cx="3816000" cy="1177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031" name="Gruppieren 9"/>
          <p:cNvGrpSpPr>
            <a:grpSpLocks/>
          </p:cNvGrpSpPr>
          <p:nvPr userDrawn="1"/>
        </p:nvGrpSpPr>
        <p:grpSpPr bwMode="auto">
          <a:xfrm>
            <a:off x="711176" y="247006"/>
            <a:ext cx="14832000" cy="436562"/>
            <a:chOff x="755576" y="691878"/>
            <a:chExt cx="8953946" cy="316800"/>
          </a:xfrm>
          <a:solidFill>
            <a:srgbClr val="E2382A"/>
          </a:solidFill>
        </p:grpSpPr>
        <p:sp>
          <p:nvSpPr>
            <p:cNvPr id="1032" name="Textfeld 10"/>
            <p:cNvSpPr txBox="1">
              <a:spLocks noChangeArrowheads="1"/>
            </p:cNvSpPr>
            <p:nvPr userDrawn="1"/>
          </p:nvSpPr>
          <p:spPr bwMode="auto">
            <a:xfrm>
              <a:off x="755576" y="691878"/>
              <a:ext cx="8953946" cy="3168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742950" indent="-285750"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marL="1143000" indent="-228600"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marL="1600200" indent="-228600"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marL="2057400" indent="-228600"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grpSp>
          <p:nvGrpSpPr>
            <p:cNvPr id="1033" name="Gruppieren 11"/>
            <p:cNvGrpSpPr>
              <a:grpSpLocks/>
            </p:cNvGrpSpPr>
            <p:nvPr userDrawn="1"/>
          </p:nvGrpSpPr>
          <p:grpSpPr bwMode="auto">
            <a:xfrm>
              <a:off x="755576" y="772899"/>
              <a:ext cx="649853" cy="151847"/>
              <a:chOff x="755576" y="772899"/>
              <a:chExt cx="649853" cy="151847"/>
            </a:xfrm>
            <a:grpFill/>
          </p:grpSpPr>
          <p:cxnSp>
            <p:nvCxnSpPr>
              <p:cNvPr id="14" name="Gerade Verbindung 13"/>
              <p:cNvCxnSpPr/>
              <p:nvPr userDrawn="1"/>
            </p:nvCxnSpPr>
            <p:spPr bwMode="auto">
              <a:xfrm>
                <a:off x="755576" y="849702"/>
                <a:ext cx="649876" cy="0"/>
              </a:xfrm>
              <a:prstGeom prst="line">
                <a:avLst/>
              </a:prstGeom>
              <a:grpFill/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" name="Gerade Verbindung 14"/>
              <p:cNvCxnSpPr/>
              <p:nvPr userDrawn="1"/>
            </p:nvCxnSpPr>
            <p:spPr bwMode="auto">
              <a:xfrm>
                <a:off x="755576" y="924582"/>
                <a:ext cx="649876" cy="0"/>
              </a:xfrm>
              <a:prstGeom prst="line">
                <a:avLst/>
              </a:prstGeom>
              <a:grpFill/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" name="Gerade Verbindung 15"/>
              <p:cNvCxnSpPr/>
              <p:nvPr userDrawn="1"/>
            </p:nvCxnSpPr>
            <p:spPr bwMode="auto">
              <a:xfrm>
                <a:off x="755576" y="772518"/>
                <a:ext cx="649876" cy="0"/>
              </a:xfrm>
              <a:prstGeom prst="line">
                <a:avLst/>
              </a:prstGeom>
              <a:grpFill/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3" name="Rechteck 2"/>
          <p:cNvSpPr/>
          <p:nvPr userDrawn="1"/>
        </p:nvSpPr>
        <p:spPr bwMode="auto">
          <a:xfrm>
            <a:off x="711176" y="971600"/>
            <a:ext cx="14832000" cy="6984776"/>
          </a:xfrm>
          <a:prstGeom prst="rect">
            <a:avLst/>
          </a:prstGeom>
          <a:solidFill>
            <a:srgbClr val="DAEDF7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5" name="Textfeld 4"/>
          <p:cNvSpPr txBox="1"/>
          <p:nvPr userDrawn="1"/>
        </p:nvSpPr>
        <p:spPr>
          <a:xfrm>
            <a:off x="7767960" y="-25253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7" name="Rechteck 6"/>
          <p:cNvSpPr/>
          <p:nvPr userDrawn="1"/>
        </p:nvSpPr>
        <p:spPr bwMode="auto">
          <a:xfrm>
            <a:off x="1787680" y="4422254"/>
            <a:ext cx="13755496" cy="3528392"/>
          </a:xfrm>
          <a:prstGeom prst="rect">
            <a:avLst/>
          </a:prstGeom>
          <a:solidFill>
            <a:srgbClr val="E2382A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984" y="8028384"/>
            <a:ext cx="7037234" cy="1116000"/>
          </a:xfrm>
          <a:prstGeom prst="rect">
            <a:avLst/>
          </a:prstGeom>
        </p:spPr>
      </p:pic>
      <p:pic>
        <p:nvPicPr>
          <p:cNvPr id="17" name="Grafik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24" y="8179735"/>
            <a:ext cx="2664296" cy="856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ヒラギノ角ゴ ProN W3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ヒラギノ角ゴ ProN W3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ヒラギノ角ゴ ProN W3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ヒラギノ角ゴ ProN W3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InterstatePlus-Regular" charset="0"/>
          <a:ea typeface="ヒラギノ角ゴ ProN W3" charset="0"/>
          <a:cs typeface="ヒラギノ角ゴ ProN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InterstatePlus-Regular" charset="0"/>
          <a:ea typeface="ヒラギノ角ゴ ProN W3" charset="0"/>
          <a:cs typeface="ヒラギノ角ゴ ProN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InterstatePlus-Regular" charset="0"/>
          <a:ea typeface="ヒラギノ角ゴ ProN W3" charset="0"/>
          <a:cs typeface="ヒラギノ角ゴ ProN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InterstatePlus-Regular" charset="0"/>
          <a:ea typeface="ヒラギノ角ゴ ProN W3" charset="0"/>
          <a:cs typeface="ヒラギノ角ゴ ProN W3" charset="0"/>
        </a:defRPr>
      </a:lvl9pPr>
    </p:titleStyle>
    <p:bodyStyle>
      <a:lvl1pPr marL="889000" indent="-8890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51000" indent="-5715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panose="02020603050405020304" pitchFamily="18" charset="0"/>
        <a:buChar char="•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413000" indent="-5715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panose="02020603050405020304" pitchFamily="18" charset="0"/>
        <a:buChar char="•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175000" indent="-5715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panose="02020603050405020304" pitchFamily="18" charset="0"/>
        <a:buChar char="•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3937000" indent="-5715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panose="02020603050405020304" pitchFamily="18" charset="0"/>
        <a:buChar char="•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4394200" indent="-571500" algn="l" rtl="0" fontAlgn="base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6pPr>
      <a:lvl7pPr marL="4851400" indent="-571500" algn="l" rtl="0" fontAlgn="base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7pPr>
      <a:lvl8pPr marL="5308600" indent="-571500" algn="l" rtl="0" fontAlgn="base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8pPr>
      <a:lvl9pPr marL="5765800" indent="-571500" algn="l" rtl="0" fontAlgn="base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/>
          </p:cNvSpPr>
          <p:nvPr/>
        </p:nvSpPr>
        <p:spPr bwMode="auto">
          <a:xfrm>
            <a:off x="1295400" y="190500"/>
            <a:ext cx="23463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l" eaLnBrk="1" hangingPunct="1">
              <a:defRPr/>
            </a:pPr>
            <a:r>
              <a:rPr lang="en-US" altLang="de-DE" sz="2000" dirty="0" err="1">
                <a:solidFill>
                  <a:srgbClr val="FFFFFF"/>
                </a:solidFill>
                <a:latin typeface="InterstatePlus-Bold" charset="0"/>
                <a:ea typeface="MS PGothic" pitchFamily="34" charset="-128"/>
                <a:sym typeface="InterstatePlus-Bold" charset="0"/>
              </a:rPr>
              <a:t>Thema</a:t>
            </a:r>
            <a:endParaRPr lang="en-US" altLang="de-DE" sz="1800" dirty="0">
              <a:solidFill>
                <a:srgbClr val="FFFFFF"/>
              </a:solidFill>
              <a:latin typeface="InterstatePlus-Regular" charset="0"/>
              <a:ea typeface="MS PGothic" pitchFamily="34" charset="-128"/>
              <a:sym typeface="InterstatePlus-Regular" charset="0"/>
            </a:endParaRPr>
          </a:p>
          <a:p>
            <a:pPr algn="l" eaLnBrk="1" hangingPunct="1">
              <a:defRPr/>
            </a:pPr>
            <a:endParaRPr lang="en-US" altLang="de-DE" sz="2000" dirty="0">
              <a:solidFill>
                <a:srgbClr val="FFFFFF"/>
              </a:solidFill>
              <a:latin typeface="InterstatePlus-Bold" charset="0"/>
              <a:ea typeface="MS PGothic" pitchFamily="34" charset="-128"/>
              <a:sym typeface="InterstatePlus-Bold" charset="0"/>
            </a:endParaRPr>
          </a:p>
        </p:txBody>
      </p:sp>
      <p:sp>
        <p:nvSpPr>
          <p:cNvPr id="8" name="Rectangle 11"/>
          <p:cNvSpPr>
            <a:spLocks noGrp="1"/>
          </p:cNvSpPr>
          <p:nvPr>
            <p:ph type="sldNum" sz="quarter" idx="4"/>
          </p:nvPr>
        </p:nvSpPr>
        <p:spPr bwMode="auto">
          <a:xfrm>
            <a:off x="12345988" y="8229600"/>
            <a:ext cx="3351212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2B579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39EA7EE-2063-4C0D-ACE3-3F6203721807}" type="slidenum">
              <a:rPr lang="de-DE" altLang="de-DE"/>
              <a:pPr/>
              <a:t>‹Nr.›</a:t>
            </a:fld>
            <a:endParaRPr lang="de-DE" altLang="de-DE">
              <a:solidFill>
                <a:schemeClr val="bg1"/>
              </a:solidFill>
            </a:endParaRPr>
          </a:p>
        </p:txBody>
      </p:sp>
      <p:pic>
        <p:nvPicPr>
          <p:cNvPr id="9" name="Picture 1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 bwMode="auto">
          <a:xfrm>
            <a:off x="560562" y="7950646"/>
            <a:ext cx="3816000" cy="117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1031" name="Gruppieren 9"/>
          <p:cNvGrpSpPr>
            <a:grpSpLocks/>
          </p:cNvGrpSpPr>
          <p:nvPr userDrawn="1"/>
        </p:nvGrpSpPr>
        <p:grpSpPr bwMode="auto">
          <a:xfrm>
            <a:off x="711176" y="247006"/>
            <a:ext cx="14832000" cy="436562"/>
            <a:chOff x="755576" y="691878"/>
            <a:chExt cx="8953946" cy="316800"/>
          </a:xfrm>
        </p:grpSpPr>
        <p:sp>
          <p:nvSpPr>
            <p:cNvPr id="1032" name="Textfeld 10"/>
            <p:cNvSpPr txBox="1">
              <a:spLocks noChangeArrowheads="1"/>
            </p:cNvSpPr>
            <p:nvPr userDrawn="1"/>
          </p:nvSpPr>
          <p:spPr bwMode="auto">
            <a:xfrm>
              <a:off x="755576" y="691878"/>
              <a:ext cx="8953946" cy="316800"/>
            </a:xfrm>
            <a:prstGeom prst="rect">
              <a:avLst/>
            </a:prstGeom>
            <a:solidFill>
              <a:srgbClr val="DC22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742950" indent="-285750"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marL="1143000" indent="-228600"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marL="1600200" indent="-228600"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marL="2057400" indent="-228600" eaLnBrk="0" hangingPunct="0"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/>
              <a:endParaRPr lang="de-DE" altLang="de-DE"/>
            </a:p>
          </p:txBody>
        </p:sp>
        <p:grpSp>
          <p:nvGrpSpPr>
            <p:cNvPr id="1033" name="Gruppieren 11"/>
            <p:cNvGrpSpPr>
              <a:grpSpLocks/>
            </p:cNvGrpSpPr>
            <p:nvPr userDrawn="1"/>
          </p:nvGrpSpPr>
          <p:grpSpPr bwMode="auto">
            <a:xfrm>
              <a:off x="755576" y="772899"/>
              <a:ext cx="649853" cy="151847"/>
              <a:chOff x="755576" y="772899"/>
              <a:chExt cx="649853" cy="151847"/>
            </a:xfrm>
          </p:grpSpPr>
          <p:cxnSp>
            <p:nvCxnSpPr>
              <p:cNvPr id="14" name="Gerade Verbindung 13"/>
              <p:cNvCxnSpPr/>
              <p:nvPr userDrawn="1"/>
            </p:nvCxnSpPr>
            <p:spPr bwMode="auto">
              <a:xfrm>
                <a:off x="755576" y="849702"/>
                <a:ext cx="649876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 r:embed="rId14"/>
                      <a:srcRect/>
                      <a:tile tx="0" ty="0" sx="100000" sy="100000" flip="none" algn="tl"/>
                    </a:blip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5" name="Gerade Verbindung 14"/>
              <p:cNvCxnSpPr/>
              <p:nvPr userDrawn="1"/>
            </p:nvCxnSpPr>
            <p:spPr bwMode="auto">
              <a:xfrm>
                <a:off x="755576" y="924582"/>
                <a:ext cx="649876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 r:embed="rId14"/>
                      <a:srcRect/>
                      <a:tile tx="0" ty="0" sx="100000" sy="100000" flip="none" algn="tl"/>
                    </a:blip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" name="Gerade Verbindung 15"/>
              <p:cNvCxnSpPr/>
              <p:nvPr userDrawn="1"/>
            </p:nvCxnSpPr>
            <p:spPr bwMode="auto">
              <a:xfrm>
                <a:off x="755576" y="772518"/>
                <a:ext cx="649876" cy="0"/>
              </a:xfrm>
              <a:prstGeom prst="line">
                <a:avLst/>
              </a:prstGeom>
              <a:noFill/>
              <a:ln w="127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 r:embed="rId14"/>
                      <a:srcRect/>
                      <a:tile tx="0" ty="0" sx="100000" sy="100000" flip="none" algn="tl"/>
                    </a:blip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3" name="Rechteck 2"/>
          <p:cNvSpPr/>
          <p:nvPr userDrawn="1"/>
        </p:nvSpPr>
        <p:spPr bwMode="auto">
          <a:xfrm>
            <a:off x="711176" y="971600"/>
            <a:ext cx="14832000" cy="6984776"/>
          </a:xfrm>
          <a:prstGeom prst="rect">
            <a:avLst/>
          </a:prstGeom>
          <a:solidFill>
            <a:srgbClr val="DAEDF7"/>
          </a:solidFill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5" name="Textfeld 4"/>
          <p:cNvSpPr txBox="1"/>
          <p:nvPr userDrawn="1"/>
        </p:nvSpPr>
        <p:spPr>
          <a:xfrm>
            <a:off x="7767960" y="-25253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13" name="Grafik 2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5632" y="8100392"/>
            <a:ext cx="2664296" cy="856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9253" y="8028384"/>
            <a:ext cx="6666932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488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ヒラギノ角ゴ ProN W3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ヒラギノ角ゴ ProN W3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ヒラギノ角ゴ ProN W3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Arial" panose="020B0604020202020204" pitchFamily="34" charset="0"/>
          <a:ea typeface="ヒラギノ角ゴ ProN W3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InterstatePlus-Regular" charset="0"/>
          <a:ea typeface="ヒラギノ角ゴ ProN W3" charset="0"/>
          <a:cs typeface="ヒラギノ角ゴ ProN W3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InterstatePlus-Regular" charset="0"/>
          <a:ea typeface="ヒラギノ角ゴ ProN W3" charset="0"/>
          <a:cs typeface="ヒラギノ角ゴ ProN W3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InterstatePlus-Regular" charset="0"/>
          <a:ea typeface="ヒラギノ角ゴ ProN W3" charset="0"/>
          <a:cs typeface="ヒラギノ角ゴ ProN W3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800">
          <a:solidFill>
            <a:srgbClr val="000000"/>
          </a:solidFill>
          <a:latin typeface="InterstatePlus-Regular" charset="0"/>
          <a:ea typeface="ヒラギノ角ゴ ProN W3" charset="0"/>
          <a:cs typeface="ヒラギノ角ゴ ProN W3" charset="0"/>
        </a:defRPr>
      </a:lvl9pPr>
    </p:titleStyle>
    <p:bodyStyle>
      <a:lvl1pPr marL="889000" indent="-8890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651000" indent="-5715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panose="02020603050405020304" pitchFamily="18" charset="0"/>
        <a:buChar char="•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2413000" indent="-5715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panose="02020603050405020304" pitchFamily="18" charset="0"/>
        <a:buChar char="•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3175000" indent="-5715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panose="02020603050405020304" pitchFamily="18" charset="0"/>
        <a:buChar char="•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3937000" indent="-571500" algn="l" rtl="0" eaLnBrk="0" fontAlgn="base" hangingPunct="0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panose="02020603050405020304" pitchFamily="18" charset="0"/>
        <a:buChar char="•"/>
        <a:defRPr sz="3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4394200" indent="-571500" algn="l" rtl="0" fontAlgn="base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6pPr>
      <a:lvl7pPr marL="4851400" indent="-571500" algn="l" rtl="0" fontAlgn="base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7pPr>
      <a:lvl8pPr marL="5308600" indent="-571500" algn="l" rtl="0" fontAlgn="base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8pPr>
      <a:lvl9pPr marL="5765800" indent="-571500" algn="l" rtl="0" fontAlgn="base">
        <a:lnSpc>
          <a:spcPct val="80000"/>
        </a:lnSpc>
        <a:spcBef>
          <a:spcPts val="2300"/>
        </a:spcBef>
        <a:spcAft>
          <a:spcPct val="0"/>
        </a:spcAft>
        <a:buSzPct val="126000"/>
        <a:buFont typeface="Times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 eaLnBrk="0" hangingPunct="0">
              <a:lnSpc>
                <a:spcPct val="80000"/>
              </a:lnSpc>
              <a:spcBef>
                <a:spcPts val="2300"/>
              </a:spcBef>
              <a:buSzPct val="126000"/>
              <a:defRPr sz="3200">
                <a:solidFill>
                  <a:srgbClr val="000000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</a:defRPr>
            </a:lvl1pPr>
            <a:lvl2pPr marL="742950" indent="-285750" algn="l" eaLnBrk="0" hangingPunct="0">
              <a:lnSpc>
                <a:spcPct val="80000"/>
              </a:lnSpc>
              <a:spcBef>
                <a:spcPts val="2300"/>
              </a:spcBef>
              <a:buSzPct val="126000"/>
              <a:buFont typeface="Times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</a:defRPr>
            </a:lvl2pPr>
            <a:lvl3pPr marL="1143000" indent="-228600" algn="l" eaLnBrk="0" hangingPunct="0">
              <a:lnSpc>
                <a:spcPct val="80000"/>
              </a:lnSpc>
              <a:spcBef>
                <a:spcPts val="2300"/>
              </a:spcBef>
              <a:buSzPct val="126000"/>
              <a:buFont typeface="Times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</a:defRPr>
            </a:lvl3pPr>
            <a:lvl4pPr marL="1600200" indent="-228600" algn="l" eaLnBrk="0" hangingPunct="0">
              <a:lnSpc>
                <a:spcPct val="80000"/>
              </a:lnSpc>
              <a:spcBef>
                <a:spcPts val="2300"/>
              </a:spcBef>
              <a:buSzPct val="126000"/>
              <a:buFont typeface="Times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</a:defRPr>
            </a:lvl4pPr>
            <a:lvl5pPr marL="2057400" indent="-228600" algn="l" eaLnBrk="0" hangingPunct="0">
              <a:lnSpc>
                <a:spcPct val="80000"/>
              </a:lnSpc>
              <a:spcBef>
                <a:spcPts val="2300"/>
              </a:spcBef>
              <a:buSzPct val="126000"/>
              <a:buFont typeface="Times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80000"/>
              </a:lnSpc>
              <a:spcBef>
                <a:spcPts val="2300"/>
              </a:spcBef>
              <a:spcAft>
                <a:spcPct val="0"/>
              </a:spcAft>
              <a:buSzPct val="126000"/>
              <a:buFont typeface="Times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80000"/>
              </a:lnSpc>
              <a:spcBef>
                <a:spcPts val="2300"/>
              </a:spcBef>
              <a:spcAft>
                <a:spcPct val="0"/>
              </a:spcAft>
              <a:buSzPct val="126000"/>
              <a:buFont typeface="Times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80000"/>
              </a:lnSpc>
              <a:spcBef>
                <a:spcPts val="2300"/>
              </a:spcBef>
              <a:spcAft>
                <a:spcPct val="0"/>
              </a:spcAft>
              <a:buSzPct val="126000"/>
              <a:buFont typeface="Times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80000"/>
              </a:lnSpc>
              <a:spcBef>
                <a:spcPts val="2300"/>
              </a:spcBef>
              <a:spcAft>
                <a:spcPct val="0"/>
              </a:spcAft>
              <a:buSzPct val="126000"/>
              <a:buFont typeface="Times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ea typeface="ヒラギノ角ゴ ProN W3" charset="-128"/>
                <a:cs typeface="Arial" panose="020B060402020202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SzTx/>
            </a:pPr>
            <a:fld id="{AB9837DD-80CB-4B84-B723-149224E92185}" type="slidenum">
              <a:rPr lang="de-DE" altLang="de-DE" sz="1400">
                <a:solidFill>
                  <a:srgbClr val="2B5790"/>
                </a:solidFill>
                <a:latin typeface="Gill Sans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SzTx/>
              </a:pPr>
              <a:t>1</a:t>
            </a:fld>
            <a:endParaRPr lang="de-DE" altLang="de-DE" sz="1400">
              <a:solidFill>
                <a:srgbClr val="2B5790"/>
              </a:solidFill>
              <a:latin typeface="Gill Sans" charset="0"/>
            </a:endParaRP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95352" y="5364088"/>
            <a:ext cx="11350625" cy="2362200"/>
          </a:xfrm>
        </p:spPr>
        <p:txBody>
          <a:bodyPr/>
          <a:lstStyle/>
          <a:p>
            <a:pPr algn="l" eaLnBrk="1" hangingPunct="1"/>
            <a:r>
              <a:rPr lang="de-DE" altLang="de-DE" dirty="0">
                <a:solidFill>
                  <a:schemeClr val="bg1"/>
                </a:solidFill>
              </a:rPr>
              <a:t>Theresia Degener</a:t>
            </a: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51336" y="3275856"/>
            <a:ext cx="12844998" cy="1152128"/>
          </a:xfrm>
        </p:spPr>
        <p:txBody>
          <a:bodyPr/>
          <a:lstStyle/>
          <a:p>
            <a:r>
              <a:rPr lang="de-DE" sz="3200" b="1" dirty="0"/>
              <a:t>Fehlender Gewaltschutz als Kritikpunkt im Rahmen</a:t>
            </a:r>
            <a:br>
              <a:rPr lang="de-DE" sz="3200" dirty="0"/>
            </a:br>
            <a:r>
              <a:rPr lang="de-DE" sz="3200" b="1" dirty="0"/>
              <a:t>der deutschen Staatenprüfung vor den Vereinten Nationen</a:t>
            </a:r>
            <a:endParaRPr lang="de-DE" altLang="de-DE" sz="3200" dirty="0">
              <a:solidFill>
                <a:srgbClr val="2B579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Textfeld 12"/>
          <p:cNvSpPr txBox="1">
            <a:spLocks noChangeArrowheads="1"/>
          </p:cNvSpPr>
          <p:nvPr/>
        </p:nvSpPr>
        <p:spPr bwMode="auto">
          <a:xfrm>
            <a:off x="1875583" y="252682"/>
            <a:ext cx="1312075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l" eaLnBrk="1" hangingPunct="1"/>
            <a:r>
              <a:rPr lang="de-DE" altLang="de-DE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Gewaltschutz 4.7.2018 - Gelsenkirchen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Dialogtermin? 	</a:t>
            </a:r>
            <a:r>
              <a:rPr lang="de-DE"/>
              <a:t>Wohl nicht vor 2022 in Genf </a:t>
            </a:r>
            <a:endParaRPr lang="de-DE" dirty="0"/>
          </a:p>
        </p:txBody>
      </p:sp>
      <p:pic>
        <p:nvPicPr>
          <p:cNvPr id="5" name="Inhaltsplatzhalter 4" descr="Foto eines Plenarsaals in Genf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537" y="2159000"/>
            <a:ext cx="7886700" cy="5257800"/>
          </a:xfr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B7758-336F-44E4-8A1E-F419F3591E1B}" type="slidenum">
              <a:rPr lang="de-DE" altLang="de-DE" smtClean="0"/>
              <a:pPr/>
              <a:t>10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6975677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1260475" y="2159000"/>
            <a:ext cx="14212341" cy="5257800"/>
          </a:xfrm>
        </p:spPr>
        <p:txBody>
          <a:bodyPr/>
          <a:lstStyle/>
          <a:p>
            <a:endParaRPr lang="de-DE" dirty="0"/>
          </a:p>
          <a:p>
            <a:pPr>
              <a:buFont typeface="+mj-lt"/>
              <a:buAutoNum type="arabicPeriod"/>
            </a:pPr>
            <a:r>
              <a:rPr lang="de-DE" dirty="0"/>
              <a:t>Gewaltschutz in der Arbeit des UN BRK</a:t>
            </a:r>
          </a:p>
          <a:p>
            <a:pPr>
              <a:buFont typeface="+mj-lt"/>
              <a:buAutoNum type="arabicPeriod"/>
            </a:pPr>
            <a:r>
              <a:rPr lang="de-DE" dirty="0"/>
              <a:t>Ziff. 36 der Abschließenden Bemerkung (2015) zum Ersten Deutschen Staatenbericht</a:t>
            </a:r>
          </a:p>
          <a:p>
            <a:pPr>
              <a:buFont typeface="+mj-lt"/>
              <a:buAutoNum type="arabicPeriod"/>
            </a:pPr>
            <a:r>
              <a:rPr lang="de-DE" dirty="0"/>
              <a:t>Ausblick auf den anstehenden 2. Deutschen Staatenbericht zur UN BRK</a:t>
            </a:r>
          </a:p>
          <a:p>
            <a:pPr>
              <a:buFont typeface="+mj-lt"/>
              <a:buAutoNum type="arabicPeriod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2BAC66-668C-41A2-906F-0568A99947DD}" type="slidenum">
              <a:rPr lang="de-DE" altLang="de-DE" smtClean="0"/>
              <a:pPr/>
              <a:t>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9983403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B7758-336F-44E4-8A1E-F419F3591E1B}" type="slidenum">
              <a:rPr lang="de-DE" altLang="de-DE" smtClean="0"/>
              <a:pPr/>
              <a:t>3</a:t>
            </a:fld>
            <a:endParaRPr lang="de-DE" alt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60475" y="1691680"/>
            <a:ext cx="14474825" cy="6408712"/>
          </a:xfrm>
        </p:spPr>
        <p:txBody>
          <a:bodyPr/>
          <a:lstStyle/>
          <a:p>
            <a:r>
              <a:rPr lang="de-DE" dirty="0"/>
              <a:t>	</a:t>
            </a:r>
          </a:p>
        </p:txBody>
      </p:sp>
      <p:graphicFrame>
        <p:nvGraphicFramePr>
          <p:cNvPr id="6" name="Diagram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6496176"/>
              </p:ext>
            </p:extLst>
          </p:nvPr>
        </p:nvGraphicFramePr>
        <p:xfrm>
          <a:off x="2079328" y="1835696"/>
          <a:ext cx="10837333" cy="5988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60475" y="899592"/>
            <a:ext cx="14398625" cy="1018108"/>
          </a:xfrm>
        </p:spPr>
        <p:txBody>
          <a:bodyPr/>
          <a:lstStyle/>
          <a:p>
            <a:r>
              <a:rPr lang="de-DE" dirty="0"/>
              <a:t>1. Gewaltschutz in der Arbeit des UN BRK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211761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sz="3200" dirty="0"/>
              <a:t>2. Ziff. 36 der Abschließenden Bemerkung (2015) zum Ersten Deutschen Staatenbericht</a:t>
            </a:r>
            <a:br>
              <a:rPr lang="de-DE" sz="3200" dirty="0"/>
            </a:br>
            <a:endParaRPr lang="de-DE" sz="3200" dirty="0"/>
          </a:p>
        </p:txBody>
      </p:sp>
      <p:graphicFrame>
        <p:nvGraphicFramePr>
          <p:cNvPr id="5" name="Inhaltsplatzhalt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0235125"/>
              </p:ext>
            </p:extLst>
          </p:nvPr>
        </p:nvGraphicFramePr>
        <p:xfrm>
          <a:off x="1260475" y="2159000"/>
          <a:ext cx="14474825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B7758-336F-44E4-8A1E-F419F3591E1B}" type="slidenum">
              <a:rPr lang="de-DE" altLang="de-DE" smtClean="0"/>
              <a:pPr/>
              <a:t>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8961746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Welche Informationen hatte der Fachausschuss?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endParaRPr lang="de-DE" dirty="0"/>
          </a:p>
          <a:p>
            <a:pPr>
              <a:buFont typeface="+mj-lt"/>
              <a:buAutoNum type="arabicPeriod"/>
            </a:pPr>
            <a:r>
              <a:rPr lang="de-DE" dirty="0"/>
              <a:t>Erster Deutscher Staatenbericht</a:t>
            </a:r>
          </a:p>
          <a:p>
            <a:pPr>
              <a:buFont typeface="+mj-lt"/>
              <a:buAutoNum type="arabicPeriod"/>
            </a:pPr>
            <a:r>
              <a:rPr lang="de-DE" dirty="0"/>
              <a:t>Bericht der BRK Allianz </a:t>
            </a:r>
          </a:p>
          <a:p>
            <a:pPr>
              <a:buFont typeface="+mj-lt"/>
              <a:buAutoNum type="arabicPeriod"/>
            </a:pPr>
            <a:r>
              <a:rPr lang="de-DE" dirty="0"/>
              <a:t>Parallelbericht der </a:t>
            </a:r>
            <a:r>
              <a:rPr lang="de-DE" dirty="0" err="1"/>
              <a:t>Monitoringstelle</a:t>
            </a:r>
            <a:r>
              <a:rPr lang="de-DE" dirty="0"/>
              <a:t> des DIMR</a:t>
            </a:r>
          </a:p>
          <a:p>
            <a:pPr>
              <a:buFont typeface="+mj-lt"/>
              <a:buAutoNum type="arabicPeriod"/>
            </a:pPr>
            <a:r>
              <a:rPr lang="de-DE" dirty="0"/>
              <a:t>Und mehr….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B7758-336F-44E4-8A1E-F419F3591E1B}" type="slidenum">
              <a:rPr lang="de-DE" altLang="de-DE" smtClean="0"/>
              <a:pPr/>
              <a:t>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5761003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dirty="0"/>
              <a:t>https://tbinternet.ohchr.org/_layouts/treatybodyexternal/SessionDetails1.aspx?SessionID=982&amp;Lang=en</a:t>
            </a:r>
          </a:p>
        </p:txBody>
      </p:sp>
      <p:pic>
        <p:nvPicPr>
          <p:cNvPr id="7" name="Inhaltsplatzhalter 6" descr="Treaty bodies Sessions - Google Chrome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51" y="2159000"/>
            <a:ext cx="7699273" cy="5257800"/>
          </a:xfr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B7758-336F-44E4-8A1E-F419F3591E1B}" type="slidenum">
              <a:rPr lang="de-DE" altLang="de-DE" smtClean="0"/>
              <a:pPr/>
              <a:t>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67040679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Nachfolgebericht 2016</a:t>
            </a:r>
          </a:p>
        </p:txBody>
      </p:sp>
      <p:pic>
        <p:nvPicPr>
          <p:cNvPr id="6" name="Inhaltsplatzhalter 5" descr="G1734865 (1) (Geschützte Ansicht) - Microsoft Word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51" y="2159000"/>
            <a:ext cx="7699273" cy="5257800"/>
          </a:xfr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B7758-336F-44E4-8A1E-F419F3591E1B}" type="slidenum">
              <a:rPr lang="de-DE" altLang="de-DE" smtClean="0"/>
              <a:pPr/>
              <a:t>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79927994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87240" y="1115616"/>
            <a:ext cx="14398625" cy="838200"/>
          </a:xfrm>
        </p:spPr>
        <p:txBody>
          <a:bodyPr/>
          <a:lstStyle/>
          <a:p>
            <a:pPr algn="ctr"/>
            <a:r>
              <a:rPr lang="de-DE" sz="3600" dirty="0"/>
              <a:t>2. Ausblick auf den anstehenden 2. Deutschen Staatenbericht zur UN BRK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60475" y="2159000"/>
            <a:ext cx="14140333" cy="5257800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Zweiter Bericht fällig 24. 3. 2019 ( 31.8.2019) als </a:t>
            </a:r>
            <a:r>
              <a:rPr lang="de-DE" b="1" dirty="0"/>
              <a:t>periodischer</a:t>
            </a:r>
            <a:r>
              <a:rPr lang="de-DE" dirty="0"/>
              <a:t> Bericht, </a:t>
            </a:r>
          </a:p>
          <a:p>
            <a:r>
              <a:rPr lang="de-DE" dirty="0"/>
              <a:t>	Fragenkatalog- Bericht – Dialog – Abschließende Bemerkungen</a:t>
            </a:r>
          </a:p>
          <a:p>
            <a:endParaRPr lang="de-DE" dirty="0"/>
          </a:p>
          <a:p>
            <a:r>
              <a:rPr lang="de-DE" dirty="0"/>
              <a:t>Fragenkatalog wird am 31.8. 2018 in Genf während der 20. Tagung des UN BRK Ausschusses verabschiedet </a:t>
            </a:r>
          </a:p>
          <a:p>
            <a:endParaRPr lang="de-DE" dirty="0"/>
          </a:p>
          <a:p>
            <a:r>
              <a:rPr lang="de-DE" dirty="0"/>
              <a:t>			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B7758-336F-44E4-8A1E-F419F3591E1B}" type="slidenum">
              <a:rPr lang="de-DE" altLang="de-DE" smtClean="0"/>
              <a:pPr/>
              <a:t>8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04301543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Juni 2018</a:t>
            </a:r>
          </a:p>
        </p:txBody>
      </p:sp>
      <p:pic>
        <p:nvPicPr>
          <p:cNvPr id="6" name="Inhaltsplatzhalter 5" descr="DBR_Gesamtfragenliste_2_Staatenpruefung.pdf - Adobe Acrobat Pr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51" y="2159000"/>
            <a:ext cx="7699273" cy="5257800"/>
          </a:xfr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EB7758-336F-44E4-8A1E-F419F3591E1B}" type="slidenum">
              <a:rPr lang="de-DE" altLang="de-DE" smtClean="0"/>
              <a:pPr/>
              <a:t>9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03259173"/>
      </p:ext>
    </p:extLst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elseite">
  <a:themeElements>
    <a:clrScheme name="EvH Farben">
      <a:dk1>
        <a:srgbClr val="2F54A7"/>
      </a:dk1>
      <a:lt1>
        <a:srgbClr val="FFFFFF"/>
      </a:lt1>
      <a:dk2>
        <a:srgbClr val="FFFFFF"/>
      </a:dk2>
      <a:lt2>
        <a:srgbClr val="DBEEF7"/>
      </a:lt2>
      <a:accent1>
        <a:srgbClr val="F0BB7B"/>
      </a:accent1>
      <a:accent2>
        <a:srgbClr val="B10013"/>
      </a:accent2>
      <a:accent3>
        <a:srgbClr val="FFFFFF"/>
      </a:accent3>
      <a:accent4>
        <a:srgbClr val="DADADA"/>
      </a:accent4>
      <a:accent5>
        <a:srgbClr val="AABADB"/>
      </a:accent5>
      <a:accent6>
        <a:srgbClr val="A00010"/>
      </a:accent6>
      <a:hlink>
        <a:srgbClr val="E78F24"/>
      </a:hlink>
      <a:folHlink>
        <a:srgbClr val="042D51"/>
      </a:folHlink>
    </a:clrScheme>
    <a:fontScheme name="Vorlage mit Bild">
      <a:majorFont>
        <a:latin typeface="InterstatePlus-Regular"/>
        <a:ea typeface="ヒラギノ角ゴ ProN W3"/>
        <a:cs typeface="ヒラギノ角ゴ ProN W3"/>
      </a:majorFont>
      <a:minorFont>
        <a:latin typeface="InterstatePlus-Regular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Vorlage mit Bild 1">
        <a:dk1>
          <a:srgbClr val="FFFFFF"/>
        </a:dk1>
        <a:lt1>
          <a:srgbClr val="FFFFFF"/>
        </a:lt1>
        <a:dk2>
          <a:srgbClr val="FFFFFF"/>
        </a:dk2>
        <a:lt2>
          <a:srgbClr val="042C4E"/>
        </a:lt2>
        <a:accent1>
          <a:srgbClr val="0A6CBD"/>
        </a:accent1>
        <a:accent2>
          <a:srgbClr val="B10013"/>
        </a:accent2>
        <a:accent3>
          <a:srgbClr val="FFFFFF"/>
        </a:accent3>
        <a:accent4>
          <a:srgbClr val="DADADA"/>
        </a:accent4>
        <a:accent5>
          <a:srgbClr val="AABADB"/>
        </a:accent5>
        <a:accent6>
          <a:srgbClr val="A00010"/>
        </a:accent6>
        <a:hlink>
          <a:srgbClr val="E78F24"/>
        </a:hlink>
        <a:folHlink>
          <a:srgbClr val="042D5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eutrale Präsentationsfolie">
  <a:themeElements>
    <a:clrScheme name="EvH Farben">
      <a:dk1>
        <a:srgbClr val="2F54A7"/>
      </a:dk1>
      <a:lt1>
        <a:srgbClr val="FFFFFF"/>
      </a:lt1>
      <a:dk2>
        <a:srgbClr val="FFFFFF"/>
      </a:dk2>
      <a:lt2>
        <a:srgbClr val="DBEEF7"/>
      </a:lt2>
      <a:accent1>
        <a:srgbClr val="F0BB7B"/>
      </a:accent1>
      <a:accent2>
        <a:srgbClr val="B10013"/>
      </a:accent2>
      <a:accent3>
        <a:srgbClr val="FFFFFF"/>
      </a:accent3>
      <a:accent4>
        <a:srgbClr val="DADADA"/>
      </a:accent4>
      <a:accent5>
        <a:srgbClr val="AABADB"/>
      </a:accent5>
      <a:accent6>
        <a:srgbClr val="A00010"/>
      </a:accent6>
      <a:hlink>
        <a:srgbClr val="E78F24"/>
      </a:hlink>
      <a:folHlink>
        <a:srgbClr val="042D51"/>
      </a:folHlink>
    </a:clrScheme>
    <a:fontScheme name="Vorlage mit Bild">
      <a:majorFont>
        <a:latin typeface="InterstatePlus-Regular"/>
        <a:ea typeface="ヒラギノ角ゴ ProN W3"/>
        <a:cs typeface="ヒラギノ角ゴ ProN W3"/>
      </a:majorFont>
      <a:minorFont>
        <a:latin typeface="InterstatePlus-Regular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Vorlage mit Bild 1">
        <a:dk1>
          <a:srgbClr val="FFFFFF"/>
        </a:dk1>
        <a:lt1>
          <a:srgbClr val="FFFFFF"/>
        </a:lt1>
        <a:dk2>
          <a:srgbClr val="FFFFFF"/>
        </a:dk2>
        <a:lt2>
          <a:srgbClr val="042C4E"/>
        </a:lt2>
        <a:accent1>
          <a:srgbClr val="0A6CBD"/>
        </a:accent1>
        <a:accent2>
          <a:srgbClr val="B10013"/>
        </a:accent2>
        <a:accent3>
          <a:srgbClr val="FFFFFF"/>
        </a:accent3>
        <a:accent4>
          <a:srgbClr val="DADADA"/>
        </a:accent4>
        <a:accent5>
          <a:srgbClr val="AABADB"/>
        </a:accent5>
        <a:accent6>
          <a:srgbClr val="A00010"/>
        </a:accent6>
        <a:hlink>
          <a:srgbClr val="E78F24"/>
        </a:hlink>
        <a:folHlink>
          <a:srgbClr val="042D5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Pages>0</Pages>
  <Words>277</Words>
  <Characters>0</Characters>
  <Application>Microsoft Office PowerPoint</Application>
  <PresentationFormat>Benutzerdefiniert</PresentationFormat>
  <Lines>0</Lines>
  <Paragraphs>63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10</vt:i4>
      </vt:variant>
    </vt:vector>
  </HeadingPairs>
  <TitlesOfParts>
    <vt:vector size="18" baseType="lpstr">
      <vt:lpstr>Arial</vt:lpstr>
      <vt:lpstr>Arial Rounded MT Bold</vt:lpstr>
      <vt:lpstr>Gill Sans</vt:lpstr>
      <vt:lpstr>InterstatePlus-Bold</vt:lpstr>
      <vt:lpstr>InterstatePlus-Regular</vt:lpstr>
      <vt:lpstr>Times</vt:lpstr>
      <vt:lpstr>Titelseite</vt:lpstr>
      <vt:lpstr>neutrale Präsentationsfolie</vt:lpstr>
      <vt:lpstr>Fehlender Gewaltschutz als Kritikpunkt im Rahmen der deutschen Staatenprüfung vor den Vereinten Nationen</vt:lpstr>
      <vt:lpstr>Agenda</vt:lpstr>
      <vt:lpstr>1. Gewaltschutz in der Arbeit des UN BRK </vt:lpstr>
      <vt:lpstr>2. Ziff. 36 der Abschließenden Bemerkung (2015) zum Ersten Deutschen Staatenbericht </vt:lpstr>
      <vt:lpstr>Welche Informationen hatte der Fachausschuss?</vt:lpstr>
      <vt:lpstr>https://tbinternet.ohchr.org/_layouts/treatybodyexternal/SessionDetails1.aspx?SessionID=982&amp;Lang=en</vt:lpstr>
      <vt:lpstr>Nachfolgebericht 2016</vt:lpstr>
      <vt:lpstr>2. Ausblick auf den anstehenden 2. Deutschen Staatenbericht zur UN BRK </vt:lpstr>
      <vt:lpstr>Juni 2018</vt:lpstr>
      <vt:lpstr>Dialogtermin?  Wohl nicht vor 2022 in Genf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Martina Niepel</dc:creator>
  <cp:lastModifiedBy>Amelie Schmidt</cp:lastModifiedBy>
  <cp:revision>49</cp:revision>
  <dcterms:modified xsi:type="dcterms:W3CDTF">2019-07-25T16:37:15Z</dcterms:modified>
</cp:coreProperties>
</file>